
<file path=[Content_Types].xml><?xml version="1.0" encoding="utf-8"?>
<Types xmlns="http://schemas.openxmlformats.org/package/2006/content-types">
  <Default Extension="fntdata" ContentType="application/x-fontdata"/>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9"/>
  </p:notesMasterIdLst>
  <p:sldIdLst>
    <p:sldId id="256" r:id="rId2"/>
    <p:sldId id="258" r:id="rId3"/>
    <p:sldId id="259" r:id="rId4"/>
    <p:sldId id="261" r:id="rId5"/>
    <p:sldId id="262" r:id="rId6"/>
    <p:sldId id="263" r:id="rId7"/>
    <p:sldId id="264" r:id="rId8"/>
    <p:sldId id="265" r:id="rId9"/>
    <p:sldId id="266" r:id="rId10"/>
    <p:sldId id="267" r:id="rId11"/>
    <p:sldId id="268" r:id="rId12"/>
    <p:sldId id="271" r:id="rId13"/>
    <p:sldId id="275" r:id="rId14"/>
    <p:sldId id="272" r:id="rId15"/>
    <p:sldId id="273" r:id="rId16"/>
    <p:sldId id="274" r:id="rId17"/>
    <p:sldId id="257" r:id="rId18"/>
  </p:sldIdLst>
  <p:sldSz cx="7620000" cy="5715000"/>
  <p:notesSz cx="6858000" cy="9144000"/>
  <p:embeddedFontLst>
    <p:embeddedFont>
      <p:font typeface="Amatic SC" panose="00000500000000000000" pitchFamily="2" charset="-79"/>
      <p:regular r:id="rId20"/>
      <p:bold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Didact Gothic" panose="00000500000000000000" pitchFamily="2" charset="0"/>
      <p:regular r:id="rId28"/>
    </p:embeddedFont>
    <p:embeddedFont>
      <p:font typeface="Muli" panose="020B0604020202020204" charset="0"/>
      <p:regular r:id="rId29"/>
      <p:italic r:id="rId30"/>
      <p:boldItalic r:id="rId31"/>
    </p:embeddedFont>
    <p:embeddedFont>
      <p:font typeface="Poppins" panose="00000500000000000000" pitchFamily="2"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35D"/>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6" autoAdjust="0"/>
    <p:restoredTop sz="93465"/>
  </p:normalViewPr>
  <p:slideViewPr>
    <p:cSldViewPr snapToGrid="0" snapToObjects="1">
      <p:cViewPr varScale="1">
        <p:scale>
          <a:sx n="86" d="100"/>
          <a:sy n="86" d="100"/>
        </p:scale>
        <p:origin x="7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27A29-ABE8-43AB-BCC5-9211EBB864E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3FCBFE3-A6FB-4088-9DA8-E3591296643E}">
      <dgm:prSet/>
      <dgm:spPr/>
      <dgm:t>
        <a:bodyPr/>
        <a:lstStyle/>
        <a:p>
          <a:pPr>
            <a:lnSpc>
              <a:spcPct val="100000"/>
            </a:lnSpc>
          </a:pPr>
          <a:r>
            <a:rPr lang="en-GB" b="0" i="0" dirty="0"/>
            <a:t>During 2023 Heads of sustainability, event professionals and any of the supply chain delivering engagement will need to build their capacity and knowledge in credible sustainability initiatives. </a:t>
          </a:r>
          <a:endParaRPr lang="en-US" dirty="0"/>
        </a:p>
      </dgm:t>
    </dgm:pt>
    <dgm:pt modelId="{4DCC889D-57BB-43D9-ABB3-009481B3DC1A}" type="parTrans" cxnId="{F83E894D-C015-43F0-A6A8-780021EF3F45}">
      <dgm:prSet/>
      <dgm:spPr/>
      <dgm:t>
        <a:bodyPr/>
        <a:lstStyle/>
        <a:p>
          <a:endParaRPr lang="en-US"/>
        </a:p>
      </dgm:t>
    </dgm:pt>
    <dgm:pt modelId="{F808E0B5-E7D4-4E86-8DF6-889F6D92DFEB}" type="sibTrans" cxnId="{F83E894D-C015-43F0-A6A8-780021EF3F45}">
      <dgm:prSet/>
      <dgm:spPr/>
      <dgm:t>
        <a:bodyPr/>
        <a:lstStyle/>
        <a:p>
          <a:endParaRPr lang="en-US"/>
        </a:p>
      </dgm:t>
    </dgm:pt>
    <dgm:pt modelId="{8886189B-A187-4AB0-BE81-3036CC77B216}">
      <dgm:prSet/>
      <dgm:spPr/>
      <dgm:t>
        <a:bodyPr/>
        <a:lstStyle/>
        <a:p>
          <a:pPr>
            <a:lnSpc>
              <a:spcPct val="100000"/>
            </a:lnSpc>
          </a:pPr>
          <a:r>
            <a:rPr lang="en-GB" b="0" i="0"/>
            <a:t>Positive Impact has launched a series of education resources which are certified by the world’s leading and </a:t>
          </a:r>
          <a:r>
            <a:rPr lang="en-GB" b="1" i="0"/>
            <a:t>largest CPD accreditation organisation </a:t>
          </a:r>
          <a:r>
            <a:rPr lang="en-GB" b="0" i="0"/>
            <a:t>working across all industry sectors. </a:t>
          </a:r>
          <a:endParaRPr lang="en-US"/>
        </a:p>
      </dgm:t>
    </dgm:pt>
    <dgm:pt modelId="{C21A78D0-35AC-4F10-9972-D8A487B9C370}" type="parTrans" cxnId="{FC4A55FF-A4AC-4EBB-9BF1-A3EA99D11575}">
      <dgm:prSet/>
      <dgm:spPr/>
      <dgm:t>
        <a:bodyPr/>
        <a:lstStyle/>
        <a:p>
          <a:endParaRPr lang="en-US"/>
        </a:p>
      </dgm:t>
    </dgm:pt>
    <dgm:pt modelId="{2130A500-613B-4F62-86DD-9A20F0DC379F}" type="sibTrans" cxnId="{FC4A55FF-A4AC-4EBB-9BF1-A3EA99D11575}">
      <dgm:prSet/>
      <dgm:spPr/>
      <dgm:t>
        <a:bodyPr/>
        <a:lstStyle/>
        <a:p>
          <a:endParaRPr lang="en-US"/>
        </a:p>
      </dgm:t>
    </dgm:pt>
    <dgm:pt modelId="{A14B6593-26B9-4A96-9814-A1A0F550F4A3}">
      <dgm:prSet/>
      <dgm:spPr/>
      <dgm:t>
        <a:bodyPr/>
        <a:lstStyle/>
        <a:p>
          <a:pPr>
            <a:lnSpc>
              <a:spcPct val="100000"/>
            </a:lnSpc>
          </a:pPr>
          <a:r>
            <a:rPr lang="en-GB" b="0" i="0"/>
            <a:t>This means Heads of Sustainability and Heads of Marketing can now gain continuing professional development hours through Positive Impact’s education. Use the QR code on this slide to access these credible education resources</a:t>
          </a:r>
          <a:endParaRPr lang="en-US"/>
        </a:p>
      </dgm:t>
    </dgm:pt>
    <dgm:pt modelId="{D7AE923D-2E2E-41B2-99A7-E9A4A319AF4D}" type="parTrans" cxnId="{696379FD-390A-4627-B0BE-2E5F43BE9521}">
      <dgm:prSet/>
      <dgm:spPr/>
      <dgm:t>
        <a:bodyPr/>
        <a:lstStyle/>
        <a:p>
          <a:endParaRPr lang="en-US"/>
        </a:p>
      </dgm:t>
    </dgm:pt>
    <dgm:pt modelId="{6B8F54DB-139C-4971-99B9-950D7C8A0040}" type="sibTrans" cxnId="{696379FD-390A-4627-B0BE-2E5F43BE9521}">
      <dgm:prSet/>
      <dgm:spPr/>
      <dgm:t>
        <a:bodyPr/>
        <a:lstStyle/>
        <a:p>
          <a:endParaRPr lang="en-US"/>
        </a:p>
      </dgm:t>
    </dgm:pt>
    <dgm:pt modelId="{052FB788-A7FD-4485-8E27-6CF8B76D407D}" type="pres">
      <dgm:prSet presAssocID="{86C27A29-ABE8-43AB-BCC5-9211EBB864E0}" presName="root" presStyleCnt="0">
        <dgm:presLayoutVars>
          <dgm:dir/>
          <dgm:resizeHandles val="exact"/>
        </dgm:presLayoutVars>
      </dgm:prSet>
      <dgm:spPr/>
    </dgm:pt>
    <dgm:pt modelId="{B206FC47-4927-4A64-ACC7-8AEB82BBA70D}" type="pres">
      <dgm:prSet presAssocID="{D3FCBFE3-A6FB-4088-9DA8-E3591296643E}" presName="compNode" presStyleCnt="0"/>
      <dgm:spPr/>
    </dgm:pt>
    <dgm:pt modelId="{8CF0BD5D-1F5B-4182-8BAD-C5A5D55AAA85}" type="pres">
      <dgm:prSet presAssocID="{D3FCBFE3-A6FB-4088-9DA8-E359129664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69392BD7-61FE-483E-9E3B-4B0894C5E689}" type="pres">
      <dgm:prSet presAssocID="{D3FCBFE3-A6FB-4088-9DA8-E3591296643E}" presName="spaceRect" presStyleCnt="0"/>
      <dgm:spPr/>
    </dgm:pt>
    <dgm:pt modelId="{A75F73AE-24FC-49FC-91AA-E8B056034AF1}" type="pres">
      <dgm:prSet presAssocID="{D3FCBFE3-A6FB-4088-9DA8-E3591296643E}" presName="textRect" presStyleLbl="revTx" presStyleIdx="0" presStyleCnt="3">
        <dgm:presLayoutVars>
          <dgm:chMax val="1"/>
          <dgm:chPref val="1"/>
        </dgm:presLayoutVars>
      </dgm:prSet>
      <dgm:spPr/>
    </dgm:pt>
    <dgm:pt modelId="{6A633895-72B7-4759-8748-A4FC9385F0FB}" type="pres">
      <dgm:prSet presAssocID="{F808E0B5-E7D4-4E86-8DF6-889F6D92DFEB}" presName="sibTrans" presStyleCnt="0"/>
      <dgm:spPr/>
    </dgm:pt>
    <dgm:pt modelId="{D4D3D1A3-BC78-4A2C-8179-1D210667D604}" type="pres">
      <dgm:prSet presAssocID="{8886189B-A187-4AB0-BE81-3036CC77B216}" presName="compNode" presStyleCnt="0"/>
      <dgm:spPr/>
    </dgm:pt>
    <dgm:pt modelId="{D9DDFFCC-9AC0-4E6A-9C88-021258EFB014}" type="pres">
      <dgm:prSet presAssocID="{8886189B-A187-4AB0-BE81-3036CC77B2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AB651CE8-6AF6-47BF-962D-42BA29CA51D1}" type="pres">
      <dgm:prSet presAssocID="{8886189B-A187-4AB0-BE81-3036CC77B216}" presName="spaceRect" presStyleCnt="0"/>
      <dgm:spPr/>
    </dgm:pt>
    <dgm:pt modelId="{9349BBD6-A9AE-46D5-9170-616C675FFBCB}" type="pres">
      <dgm:prSet presAssocID="{8886189B-A187-4AB0-BE81-3036CC77B216}" presName="textRect" presStyleLbl="revTx" presStyleIdx="1" presStyleCnt="3">
        <dgm:presLayoutVars>
          <dgm:chMax val="1"/>
          <dgm:chPref val="1"/>
        </dgm:presLayoutVars>
      </dgm:prSet>
      <dgm:spPr/>
    </dgm:pt>
    <dgm:pt modelId="{D1FA6CA2-3137-43C3-9C13-8944FD265CB2}" type="pres">
      <dgm:prSet presAssocID="{2130A500-613B-4F62-86DD-9A20F0DC379F}" presName="sibTrans" presStyleCnt="0"/>
      <dgm:spPr/>
    </dgm:pt>
    <dgm:pt modelId="{40421D92-AA94-4D25-8587-22AC060628BB}" type="pres">
      <dgm:prSet presAssocID="{A14B6593-26B9-4A96-9814-A1A0F550F4A3}" presName="compNode" presStyleCnt="0"/>
      <dgm:spPr/>
    </dgm:pt>
    <dgm:pt modelId="{16BC35DA-103D-4500-BCFE-AA6B828615A7}" type="pres">
      <dgm:prSet presAssocID="{A14B6593-26B9-4A96-9814-A1A0F550F4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0579BCDA-ED38-4395-92DE-676C899EDEB4}" type="pres">
      <dgm:prSet presAssocID="{A14B6593-26B9-4A96-9814-A1A0F550F4A3}" presName="spaceRect" presStyleCnt="0"/>
      <dgm:spPr/>
    </dgm:pt>
    <dgm:pt modelId="{57D5A303-783A-4E8D-99D3-982F30151854}" type="pres">
      <dgm:prSet presAssocID="{A14B6593-26B9-4A96-9814-A1A0F550F4A3}" presName="textRect" presStyleLbl="revTx" presStyleIdx="2" presStyleCnt="3">
        <dgm:presLayoutVars>
          <dgm:chMax val="1"/>
          <dgm:chPref val="1"/>
        </dgm:presLayoutVars>
      </dgm:prSet>
      <dgm:spPr/>
    </dgm:pt>
  </dgm:ptLst>
  <dgm:cxnLst>
    <dgm:cxn modelId="{1B164421-7674-43FF-AEA5-715D72F3C1C9}" type="presOf" srcId="{8886189B-A187-4AB0-BE81-3036CC77B216}" destId="{9349BBD6-A9AE-46D5-9170-616C675FFBCB}" srcOrd="0" destOrd="0" presId="urn:microsoft.com/office/officeart/2018/2/layout/IconLabelList"/>
    <dgm:cxn modelId="{F83E894D-C015-43F0-A6A8-780021EF3F45}" srcId="{86C27A29-ABE8-43AB-BCC5-9211EBB864E0}" destId="{D3FCBFE3-A6FB-4088-9DA8-E3591296643E}" srcOrd="0" destOrd="0" parTransId="{4DCC889D-57BB-43D9-ABB3-009481B3DC1A}" sibTransId="{F808E0B5-E7D4-4E86-8DF6-889F6D92DFEB}"/>
    <dgm:cxn modelId="{9B30837C-ABF3-452B-87BE-D217A64A4847}" type="presOf" srcId="{86C27A29-ABE8-43AB-BCC5-9211EBB864E0}" destId="{052FB788-A7FD-4485-8E27-6CF8B76D407D}" srcOrd="0" destOrd="0" presId="urn:microsoft.com/office/officeart/2018/2/layout/IconLabelList"/>
    <dgm:cxn modelId="{71EA43D7-196B-40B8-B312-676AF31A56A6}" type="presOf" srcId="{D3FCBFE3-A6FB-4088-9DA8-E3591296643E}" destId="{A75F73AE-24FC-49FC-91AA-E8B056034AF1}" srcOrd="0" destOrd="0" presId="urn:microsoft.com/office/officeart/2018/2/layout/IconLabelList"/>
    <dgm:cxn modelId="{AF83FDFC-8862-4252-8F88-9D0374867728}" type="presOf" srcId="{A14B6593-26B9-4A96-9814-A1A0F550F4A3}" destId="{57D5A303-783A-4E8D-99D3-982F30151854}" srcOrd="0" destOrd="0" presId="urn:microsoft.com/office/officeart/2018/2/layout/IconLabelList"/>
    <dgm:cxn modelId="{696379FD-390A-4627-B0BE-2E5F43BE9521}" srcId="{86C27A29-ABE8-43AB-BCC5-9211EBB864E0}" destId="{A14B6593-26B9-4A96-9814-A1A0F550F4A3}" srcOrd="2" destOrd="0" parTransId="{D7AE923D-2E2E-41B2-99A7-E9A4A319AF4D}" sibTransId="{6B8F54DB-139C-4971-99B9-950D7C8A0040}"/>
    <dgm:cxn modelId="{FC4A55FF-A4AC-4EBB-9BF1-A3EA99D11575}" srcId="{86C27A29-ABE8-43AB-BCC5-9211EBB864E0}" destId="{8886189B-A187-4AB0-BE81-3036CC77B216}" srcOrd="1" destOrd="0" parTransId="{C21A78D0-35AC-4F10-9972-D8A487B9C370}" sibTransId="{2130A500-613B-4F62-86DD-9A20F0DC379F}"/>
    <dgm:cxn modelId="{C24D566A-2021-4091-9B9B-69E829F67DC5}" type="presParOf" srcId="{052FB788-A7FD-4485-8E27-6CF8B76D407D}" destId="{B206FC47-4927-4A64-ACC7-8AEB82BBA70D}" srcOrd="0" destOrd="0" presId="urn:microsoft.com/office/officeart/2018/2/layout/IconLabelList"/>
    <dgm:cxn modelId="{2DDF4515-DB9B-4AB3-8C0B-E423F7CB9533}" type="presParOf" srcId="{B206FC47-4927-4A64-ACC7-8AEB82BBA70D}" destId="{8CF0BD5D-1F5B-4182-8BAD-C5A5D55AAA85}" srcOrd="0" destOrd="0" presId="urn:microsoft.com/office/officeart/2018/2/layout/IconLabelList"/>
    <dgm:cxn modelId="{4DE123A6-17DB-4AE4-B86A-BCC45D80A868}" type="presParOf" srcId="{B206FC47-4927-4A64-ACC7-8AEB82BBA70D}" destId="{69392BD7-61FE-483E-9E3B-4B0894C5E689}" srcOrd="1" destOrd="0" presId="urn:microsoft.com/office/officeart/2018/2/layout/IconLabelList"/>
    <dgm:cxn modelId="{D2859FF6-29C0-487F-9A32-6A45641E1A0F}" type="presParOf" srcId="{B206FC47-4927-4A64-ACC7-8AEB82BBA70D}" destId="{A75F73AE-24FC-49FC-91AA-E8B056034AF1}" srcOrd="2" destOrd="0" presId="urn:microsoft.com/office/officeart/2018/2/layout/IconLabelList"/>
    <dgm:cxn modelId="{ACE68D92-D038-4FDF-8BE0-F29EB3E29ED5}" type="presParOf" srcId="{052FB788-A7FD-4485-8E27-6CF8B76D407D}" destId="{6A633895-72B7-4759-8748-A4FC9385F0FB}" srcOrd="1" destOrd="0" presId="urn:microsoft.com/office/officeart/2018/2/layout/IconLabelList"/>
    <dgm:cxn modelId="{A7415644-008D-4039-B4B3-28C80335A006}" type="presParOf" srcId="{052FB788-A7FD-4485-8E27-6CF8B76D407D}" destId="{D4D3D1A3-BC78-4A2C-8179-1D210667D604}" srcOrd="2" destOrd="0" presId="urn:microsoft.com/office/officeart/2018/2/layout/IconLabelList"/>
    <dgm:cxn modelId="{E29D6624-08A4-47F5-AD74-92CB93728FB5}" type="presParOf" srcId="{D4D3D1A3-BC78-4A2C-8179-1D210667D604}" destId="{D9DDFFCC-9AC0-4E6A-9C88-021258EFB014}" srcOrd="0" destOrd="0" presId="urn:microsoft.com/office/officeart/2018/2/layout/IconLabelList"/>
    <dgm:cxn modelId="{47180ACC-1FA0-4C5A-9C2F-2D20992ED9D8}" type="presParOf" srcId="{D4D3D1A3-BC78-4A2C-8179-1D210667D604}" destId="{AB651CE8-6AF6-47BF-962D-42BA29CA51D1}" srcOrd="1" destOrd="0" presId="urn:microsoft.com/office/officeart/2018/2/layout/IconLabelList"/>
    <dgm:cxn modelId="{50811C9C-E93B-412E-98EA-676CA7DAE120}" type="presParOf" srcId="{D4D3D1A3-BC78-4A2C-8179-1D210667D604}" destId="{9349BBD6-A9AE-46D5-9170-616C675FFBCB}" srcOrd="2" destOrd="0" presId="urn:microsoft.com/office/officeart/2018/2/layout/IconLabelList"/>
    <dgm:cxn modelId="{3D4EB83B-FB68-48F8-BF30-8D984ECBA7E9}" type="presParOf" srcId="{052FB788-A7FD-4485-8E27-6CF8B76D407D}" destId="{D1FA6CA2-3137-43C3-9C13-8944FD265CB2}" srcOrd="3" destOrd="0" presId="urn:microsoft.com/office/officeart/2018/2/layout/IconLabelList"/>
    <dgm:cxn modelId="{2DB4FD6A-16D8-40D4-BA60-360F68837F4F}" type="presParOf" srcId="{052FB788-A7FD-4485-8E27-6CF8B76D407D}" destId="{40421D92-AA94-4D25-8587-22AC060628BB}" srcOrd="4" destOrd="0" presId="urn:microsoft.com/office/officeart/2018/2/layout/IconLabelList"/>
    <dgm:cxn modelId="{BF3A40CC-7762-4816-84BB-76E9DB4D52D2}" type="presParOf" srcId="{40421D92-AA94-4D25-8587-22AC060628BB}" destId="{16BC35DA-103D-4500-BCFE-AA6B828615A7}" srcOrd="0" destOrd="0" presId="urn:microsoft.com/office/officeart/2018/2/layout/IconLabelList"/>
    <dgm:cxn modelId="{04A05F95-1A1F-4075-9DC3-02720691EAC5}" type="presParOf" srcId="{40421D92-AA94-4D25-8587-22AC060628BB}" destId="{0579BCDA-ED38-4395-92DE-676C899EDEB4}" srcOrd="1" destOrd="0" presId="urn:microsoft.com/office/officeart/2018/2/layout/IconLabelList"/>
    <dgm:cxn modelId="{D484CDCE-D44D-4FD4-A7A0-E865391327F3}" type="presParOf" srcId="{40421D92-AA94-4D25-8587-22AC060628BB}" destId="{57D5A303-783A-4E8D-99D3-982F30151854}"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0BD5D-1F5B-4182-8BAD-C5A5D55AAA85}">
      <dsp:nvSpPr>
        <dsp:cNvPr id="0" name=""/>
        <dsp:cNvSpPr/>
      </dsp:nvSpPr>
      <dsp:spPr>
        <a:xfrm>
          <a:off x="1684168" y="120780"/>
          <a:ext cx="649423" cy="649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F73AE-24FC-49FC-91AA-E8B056034AF1}">
      <dsp:nvSpPr>
        <dsp:cNvPr id="0" name=""/>
        <dsp:cNvSpPr/>
      </dsp:nvSpPr>
      <dsp:spPr>
        <a:xfrm>
          <a:off x="1287298" y="1103468"/>
          <a:ext cx="1443164" cy="1237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0" i="0" kern="1200" dirty="0"/>
            <a:t>During 2023 Heads of sustainability, event professionals and any of the supply chain delivering engagement will need to build their capacity and knowledge in credible sustainability initiatives. </a:t>
          </a:r>
          <a:endParaRPr lang="en-US" sz="1100" kern="1200" dirty="0"/>
        </a:p>
      </dsp:txBody>
      <dsp:txXfrm>
        <a:off x="1287298" y="1103468"/>
        <a:ext cx="1443164" cy="1237964"/>
      </dsp:txXfrm>
    </dsp:sp>
    <dsp:sp modelId="{D9DDFFCC-9AC0-4E6A-9C88-021258EFB014}">
      <dsp:nvSpPr>
        <dsp:cNvPr id="0" name=""/>
        <dsp:cNvSpPr/>
      </dsp:nvSpPr>
      <dsp:spPr>
        <a:xfrm>
          <a:off x="3379886" y="120780"/>
          <a:ext cx="649423" cy="649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9BBD6-A9AE-46D5-9170-616C675FFBCB}">
      <dsp:nvSpPr>
        <dsp:cNvPr id="0" name=""/>
        <dsp:cNvSpPr/>
      </dsp:nvSpPr>
      <dsp:spPr>
        <a:xfrm>
          <a:off x="2983016" y="1103468"/>
          <a:ext cx="1443164" cy="1237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0" i="0" kern="1200"/>
            <a:t>Positive Impact has launched a series of education resources which are certified by the world’s leading and </a:t>
          </a:r>
          <a:r>
            <a:rPr lang="en-GB" sz="1100" b="1" i="0" kern="1200"/>
            <a:t>largest CPD accreditation organisation </a:t>
          </a:r>
          <a:r>
            <a:rPr lang="en-GB" sz="1100" b="0" i="0" kern="1200"/>
            <a:t>working across all industry sectors. </a:t>
          </a:r>
          <a:endParaRPr lang="en-US" sz="1100" kern="1200"/>
        </a:p>
      </dsp:txBody>
      <dsp:txXfrm>
        <a:off x="2983016" y="1103468"/>
        <a:ext cx="1443164" cy="1237964"/>
      </dsp:txXfrm>
    </dsp:sp>
    <dsp:sp modelId="{16BC35DA-103D-4500-BCFE-AA6B828615A7}">
      <dsp:nvSpPr>
        <dsp:cNvPr id="0" name=""/>
        <dsp:cNvSpPr/>
      </dsp:nvSpPr>
      <dsp:spPr>
        <a:xfrm>
          <a:off x="5075604" y="120780"/>
          <a:ext cx="649423" cy="649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5A303-783A-4E8D-99D3-982F30151854}">
      <dsp:nvSpPr>
        <dsp:cNvPr id="0" name=""/>
        <dsp:cNvSpPr/>
      </dsp:nvSpPr>
      <dsp:spPr>
        <a:xfrm>
          <a:off x="4678734" y="1103468"/>
          <a:ext cx="1443164" cy="1237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0" i="0" kern="1200"/>
            <a:t>This means Heads of Sustainability and Heads of Marketing can now gain continuing professional development hours through Positive Impact’s education. Use the QR code on this slide to access these credible education resources</a:t>
          </a:r>
          <a:endParaRPr lang="en-US" sz="1100" kern="1200"/>
        </a:p>
      </dsp:txBody>
      <dsp:txXfrm>
        <a:off x="4678734" y="1103468"/>
        <a:ext cx="1443164" cy="123796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2976F-0328-4AA9-A490-3B06578003F7}" type="datetimeFigureOut">
              <a:rPr lang="en-GB" smtClean="0"/>
              <a:t>18/02/2023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2DB1E-47C1-45B9-82E7-9B6D8959A1A9}" type="slidenum">
              <a:rPr lang="en-GB" smtClean="0"/>
              <a:t>‹#›</a:t>
            </a:fld>
            <a:endParaRPr lang="en-GB"/>
          </a:p>
        </p:txBody>
      </p:sp>
    </p:spTree>
    <p:extLst>
      <p:ext uri="{BB962C8B-B14F-4D97-AF65-F5344CB8AC3E}">
        <p14:creationId xmlns:p14="http://schemas.microsoft.com/office/powerpoint/2010/main" val="2456846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D2DB1E-47C1-45B9-82E7-9B6D8959A1A9}" type="slidenum">
              <a:rPr lang="en-GB" smtClean="0"/>
              <a:t>12</a:t>
            </a:fld>
            <a:endParaRPr lang="en-GB"/>
          </a:p>
        </p:txBody>
      </p:sp>
    </p:spTree>
    <p:extLst>
      <p:ext uri="{BB962C8B-B14F-4D97-AF65-F5344CB8AC3E}">
        <p14:creationId xmlns:p14="http://schemas.microsoft.com/office/powerpoint/2010/main" val="1307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D2DB1E-47C1-45B9-82E7-9B6D8959A1A9}" type="slidenum">
              <a:rPr lang="en-GB" smtClean="0"/>
              <a:t>13</a:t>
            </a:fld>
            <a:endParaRPr lang="en-GB"/>
          </a:p>
        </p:txBody>
      </p:sp>
    </p:spTree>
    <p:extLst>
      <p:ext uri="{BB962C8B-B14F-4D97-AF65-F5344CB8AC3E}">
        <p14:creationId xmlns:p14="http://schemas.microsoft.com/office/powerpoint/2010/main" val="173532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2453" y="936861"/>
            <a:ext cx="6487795" cy="1992983"/>
          </a:xfrm>
        </p:spPr>
        <p:txBody>
          <a:bodyPr anchor="b"/>
          <a:lstStyle>
            <a:lvl1pPr algn="ctr">
              <a:defRPr sz="5008"/>
            </a:lvl1pPr>
          </a:lstStyle>
          <a:p>
            <a:r>
              <a:rPr lang="en-US"/>
              <a:t>Click to edit Master title style</a:t>
            </a:r>
            <a:endParaRPr lang="en-US" dirty="0"/>
          </a:p>
        </p:txBody>
      </p:sp>
      <p:sp>
        <p:nvSpPr>
          <p:cNvPr id="3" name="Subtitle 2"/>
          <p:cNvSpPr>
            <a:spLocks noGrp="1"/>
          </p:cNvSpPr>
          <p:nvPr>
            <p:ph type="subTitle" idx="1"/>
          </p:nvPr>
        </p:nvSpPr>
        <p:spPr>
          <a:xfrm>
            <a:off x="954088" y="3006701"/>
            <a:ext cx="5724525" cy="1382101"/>
          </a:xfrm>
        </p:spPr>
        <p:txBody>
          <a:bodyPr/>
          <a:lstStyle>
            <a:lvl1pPr marL="0" indent="0" algn="ctr">
              <a:buNone/>
              <a:defRPr sz="2003"/>
            </a:lvl1pPr>
            <a:lvl2pPr marL="381625" indent="0" algn="ctr">
              <a:buNone/>
              <a:defRPr sz="1669"/>
            </a:lvl2pPr>
            <a:lvl3pPr marL="763250" indent="0" algn="ctr">
              <a:buNone/>
              <a:defRPr sz="1502"/>
            </a:lvl3pPr>
            <a:lvl4pPr marL="1144875" indent="0" algn="ctr">
              <a:buNone/>
              <a:defRPr sz="1336"/>
            </a:lvl4pPr>
            <a:lvl5pPr marL="1526499" indent="0" algn="ctr">
              <a:buNone/>
              <a:defRPr sz="1336"/>
            </a:lvl5pPr>
            <a:lvl6pPr marL="1908124" indent="0" algn="ctr">
              <a:buNone/>
              <a:defRPr sz="1336"/>
            </a:lvl6pPr>
            <a:lvl7pPr marL="2289749" indent="0" algn="ctr">
              <a:buNone/>
              <a:defRPr sz="1336"/>
            </a:lvl7pPr>
            <a:lvl8pPr marL="2671374" indent="0" algn="ctr">
              <a:buNone/>
              <a:defRPr sz="1336"/>
            </a:lvl8pPr>
            <a:lvl9pPr marL="3052999" indent="0" algn="ctr">
              <a:buNone/>
              <a:defRPr sz="133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08070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522042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62151" y="304778"/>
            <a:ext cx="1645801" cy="48512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24749" y="304778"/>
            <a:ext cx="4841994" cy="48512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23894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46898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0773" y="1427158"/>
            <a:ext cx="6583204" cy="2381243"/>
          </a:xfrm>
        </p:spPr>
        <p:txBody>
          <a:bodyPr anchor="b"/>
          <a:lstStyle>
            <a:lvl1pPr>
              <a:defRPr sz="5008"/>
            </a:lvl1pPr>
          </a:lstStyle>
          <a:p>
            <a:r>
              <a:rPr lang="en-US"/>
              <a:t>Click to edit Master title style</a:t>
            </a:r>
            <a:endParaRPr lang="en-US" dirty="0"/>
          </a:p>
        </p:txBody>
      </p:sp>
      <p:sp>
        <p:nvSpPr>
          <p:cNvPr id="3" name="Text Placeholder 2"/>
          <p:cNvSpPr>
            <a:spLocks noGrp="1"/>
          </p:cNvSpPr>
          <p:nvPr>
            <p:ph type="body" idx="1"/>
          </p:nvPr>
        </p:nvSpPr>
        <p:spPr>
          <a:xfrm>
            <a:off x="520773" y="3830928"/>
            <a:ext cx="6583204" cy="1252239"/>
          </a:xfrm>
        </p:spPr>
        <p:txBody>
          <a:bodyPr/>
          <a:lstStyle>
            <a:lvl1pPr marL="0" indent="0">
              <a:buNone/>
              <a:defRPr sz="2003">
                <a:solidFill>
                  <a:schemeClr val="tx1"/>
                </a:solidFill>
              </a:defRPr>
            </a:lvl1pPr>
            <a:lvl2pPr marL="381625" indent="0">
              <a:buNone/>
              <a:defRPr sz="1669">
                <a:solidFill>
                  <a:schemeClr val="tx1">
                    <a:tint val="75000"/>
                  </a:schemeClr>
                </a:solidFill>
              </a:defRPr>
            </a:lvl2pPr>
            <a:lvl3pPr marL="763250" indent="0">
              <a:buNone/>
              <a:defRPr sz="1502">
                <a:solidFill>
                  <a:schemeClr val="tx1">
                    <a:tint val="75000"/>
                  </a:schemeClr>
                </a:solidFill>
              </a:defRPr>
            </a:lvl3pPr>
            <a:lvl4pPr marL="1144875" indent="0">
              <a:buNone/>
              <a:defRPr sz="1336">
                <a:solidFill>
                  <a:schemeClr val="tx1">
                    <a:tint val="75000"/>
                  </a:schemeClr>
                </a:solidFill>
              </a:defRPr>
            </a:lvl4pPr>
            <a:lvl5pPr marL="1526499" indent="0">
              <a:buNone/>
              <a:defRPr sz="1336">
                <a:solidFill>
                  <a:schemeClr val="tx1">
                    <a:tint val="75000"/>
                  </a:schemeClr>
                </a:solidFill>
              </a:defRPr>
            </a:lvl5pPr>
            <a:lvl6pPr marL="1908124" indent="0">
              <a:buNone/>
              <a:defRPr sz="1336">
                <a:solidFill>
                  <a:schemeClr val="tx1">
                    <a:tint val="75000"/>
                  </a:schemeClr>
                </a:solidFill>
              </a:defRPr>
            </a:lvl6pPr>
            <a:lvl7pPr marL="2289749" indent="0">
              <a:buNone/>
              <a:defRPr sz="1336">
                <a:solidFill>
                  <a:schemeClr val="tx1">
                    <a:tint val="75000"/>
                  </a:schemeClr>
                </a:solidFill>
              </a:defRPr>
            </a:lvl7pPr>
            <a:lvl8pPr marL="2671374" indent="0">
              <a:buNone/>
              <a:defRPr sz="1336">
                <a:solidFill>
                  <a:schemeClr val="tx1">
                    <a:tint val="75000"/>
                  </a:schemeClr>
                </a:solidFill>
              </a:defRPr>
            </a:lvl8pPr>
            <a:lvl9pPr marL="3052999" indent="0">
              <a:buNone/>
              <a:defRPr sz="133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950DF-CD20-6846-B942-C3FE0C0FE064}"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39634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4748" y="1523890"/>
            <a:ext cx="3243898" cy="3632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4054" y="1523890"/>
            <a:ext cx="3243898" cy="3632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950DF-CD20-6846-B942-C3FE0C0FE064}"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99105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5742" y="304779"/>
            <a:ext cx="6583204" cy="11064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5743" y="1403304"/>
            <a:ext cx="3228989" cy="687738"/>
          </a:xfrm>
        </p:spPr>
        <p:txBody>
          <a:bodyPr anchor="b"/>
          <a:lstStyle>
            <a:lvl1pPr marL="0" indent="0">
              <a:buNone/>
              <a:defRPr sz="2003" b="1"/>
            </a:lvl1pPr>
            <a:lvl2pPr marL="381625" indent="0">
              <a:buNone/>
              <a:defRPr sz="1669" b="1"/>
            </a:lvl2pPr>
            <a:lvl3pPr marL="763250" indent="0">
              <a:buNone/>
              <a:defRPr sz="1502" b="1"/>
            </a:lvl3pPr>
            <a:lvl4pPr marL="1144875" indent="0">
              <a:buNone/>
              <a:defRPr sz="1336" b="1"/>
            </a:lvl4pPr>
            <a:lvl5pPr marL="1526499" indent="0">
              <a:buNone/>
              <a:defRPr sz="1336" b="1"/>
            </a:lvl5pPr>
            <a:lvl6pPr marL="1908124" indent="0">
              <a:buNone/>
              <a:defRPr sz="1336" b="1"/>
            </a:lvl6pPr>
            <a:lvl7pPr marL="2289749" indent="0">
              <a:buNone/>
              <a:defRPr sz="1336" b="1"/>
            </a:lvl7pPr>
            <a:lvl8pPr marL="2671374" indent="0">
              <a:buNone/>
              <a:defRPr sz="1336" b="1"/>
            </a:lvl8pPr>
            <a:lvl9pPr marL="3052999" indent="0">
              <a:buNone/>
              <a:defRPr sz="1336" b="1"/>
            </a:lvl9pPr>
          </a:lstStyle>
          <a:p>
            <a:pPr lvl="0"/>
            <a:r>
              <a:rPr lang="en-US"/>
              <a:t>Click to edit Master text styles</a:t>
            </a:r>
          </a:p>
        </p:txBody>
      </p:sp>
      <p:sp>
        <p:nvSpPr>
          <p:cNvPr id="4" name="Content Placeholder 3"/>
          <p:cNvSpPr>
            <a:spLocks noGrp="1"/>
          </p:cNvSpPr>
          <p:nvPr>
            <p:ph sz="half" idx="2"/>
          </p:nvPr>
        </p:nvSpPr>
        <p:spPr>
          <a:xfrm>
            <a:off x="525743" y="2091042"/>
            <a:ext cx="3228989" cy="3075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4055" y="1403304"/>
            <a:ext cx="3244892" cy="687738"/>
          </a:xfrm>
        </p:spPr>
        <p:txBody>
          <a:bodyPr anchor="b"/>
          <a:lstStyle>
            <a:lvl1pPr marL="0" indent="0">
              <a:buNone/>
              <a:defRPr sz="2003" b="1"/>
            </a:lvl1pPr>
            <a:lvl2pPr marL="381625" indent="0">
              <a:buNone/>
              <a:defRPr sz="1669" b="1"/>
            </a:lvl2pPr>
            <a:lvl3pPr marL="763250" indent="0">
              <a:buNone/>
              <a:defRPr sz="1502" b="1"/>
            </a:lvl3pPr>
            <a:lvl4pPr marL="1144875" indent="0">
              <a:buNone/>
              <a:defRPr sz="1336" b="1"/>
            </a:lvl4pPr>
            <a:lvl5pPr marL="1526499" indent="0">
              <a:buNone/>
              <a:defRPr sz="1336" b="1"/>
            </a:lvl5pPr>
            <a:lvl6pPr marL="1908124" indent="0">
              <a:buNone/>
              <a:defRPr sz="1336" b="1"/>
            </a:lvl6pPr>
            <a:lvl7pPr marL="2289749" indent="0">
              <a:buNone/>
              <a:defRPr sz="1336" b="1"/>
            </a:lvl7pPr>
            <a:lvl8pPr marL="2671374" indent="0">
              <a:buNone/>
              <a:defRPr sz="1336" b="1"/>
            </a:lvl8pPr>
            <a:lvl9pPr marL="3052999" indent="0">
              <a:buNone/>
              <a:defRPr sz="1336" b="1"/>
            </a:lvl9pPr>
          </a:lstStyle>
          <a:p>
            <a:pPr lvl="0"/>
            <a:r>
              <a:rPr lang="en-US"/>
              <a:t>Click to edit Master text styles</a:t>
            </a:r>
          </a:p>
        </p:txBody>
      </p:sp>
      <p:sp>
        <p:nvSpPr>
          <p:cNvPr id="6" name="Content Placeholder 5"/>
          <p:cNvSpPr>
            <a:spLocks noGrp="1"/>
          </p:cNvSpPr>
          <p:nvPr>
            <p:ph sz="quarter" idx="4"/>
          </p:nvPr>
        </p:nvSpPr>
        <p:spPr>
          <a:xfrm>
            <a:off x="3864055" y="2091042"/>
            <a:ext cx="3244892" cy="3075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D950DF-CD20-6846-B942-C3FE0C0FE064}" type="datetimeFigureOut">
              <a:rPr lang="en-US" smtClean="0"/>
              <a:t>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24740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D950DF-CD20-6846-B942-C3FE0C0FE064}" type="datetimeFigureOut">
              <a:rPr lang="en-US" smtClean="0"/>
              <a:t>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366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950DF-CD20-6846-B942-C3FE0C0FE064}" type="datetimeFigureOut">
              <a:rPr lang="en-US" smtClean="0"/>
              <a:t>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12009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5742" y="381635"/>
            <a:ext cx="2461744" cy="1335723"/>
          </a:xfrm>
        </p:spPr>
        <p:txBody>
          <a:bodyPr anchor="b"/>
          <a:lstStyle>
            <a:lvl1pPr>
              <a:defRPr sz="2671"/>
            </a:lvl1pPr>
          </a:lstStyle>
          <a:p>
            <a:r>
              <a:rPr lang="en-US"/>
              <a:t>Click to edit Master title style</a:t>
            </a:r>
            <a:endParaRPr lang="en-US" dirty="0"/>
          </a:p>
        </p:txBody>
      </p:sp>
      <p:sp>
        <p:nvSpPr>
          <p:cNvPr id="3" name="Content Placeholder 2"/>
          <p:cNvSpPr>
            <a:spLocks noGrp="1"/>
          </p:cNvSpPr>
          <p:nvPr>
            <p:ph idx="1"/>
          </p:nvPr>
        </p:nvSpPr>
        <p:spPr>
          <a:xfrm>
            <a:off x="3244892" y="824227"/>
            <a:ext cx="3864054" cy="4068123"/>
          </a:xfrm>
        </p:spPr>
        <p:txBody>
          <a:bodyPr/>
          <a:lstStyle>
            <a:lvl1pPr>
              <a:defRPr sz="2671"/>
            </a:lvl1pPr>
            <a:lvl2pPr>
              <a:defRPr sz="2337"/>
            </a:lvl2pPr>
            <a:lvl3pPr>
              <a:defRPr sz="2003"/>
            </a:lvl3pPr>
            <a:lvl4pPr>
              <a:defRPr sz="1669"/>
            </a:lvl4pPr>
            <a:lvl5pPr>
              <a:defRPr sz="1669"/>
            </a:lvl5pPr>
            <a:lvl6pPr>
              <a:defRPr sz="1669"/>
            </a:lvl6pPr>
            <a:lvl7pPr>
              <a:defRPr sz="1669"/>
            </a:lvl7pPr>
            <a:lvl8pPr>
              <a:defRPr sz="1669"/>
            </a:lvl8pPr>
            <a:lvl9pPr>
              <a:defRPr sz="16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5742" y="1717358"/>
            <a:ext cx="2461744" cy="3181617"/>
          </a:xfrm>
        </p:spPr>
        <p:txBody>
          <a:bodyPr/>
          <a:lstStyle>
            <a:lvl1pPr marL="0" indent="0">
              <a:buNone/>
              <a:defRPr sz="1336"/>
            </a:lvl1pPr>
            <a:lvl2pPr marL="381625" indent="0">
              <a:buNone/>
              <a:defRPr sz="1169"/>
            </a:lvl2pPr>
            <a:lvl3pPr marL="763250" indent="0">
              <a:buNone/>
              <a:defRPr sz="1002"/>
            </a:lvl3pPr>
            <a:lvl4pPr marL="1144875" indent="0">
              <a:buNone/>
              <a:defRPr sz="835"/>
            </a:lvl4pPr>
            <a:lvl5pPr marL="1526499" indent="0">
              <a:buNone/>
              <a:defRPr sz="835"/>
            </a:lvl5pPr>
            <a:lvl6pPr marL="1908124" indent="0">
              <a:buNone/>
              <a:defRPr sz="835"/>
            </a:lvl6pPr>
            <a:lvl7pPr marL="2289749" indent="0">
              <a:buNone/>
              <a:defRPr sz="835"/>
            </a:lvl7pPr>
            <a:lvl8pPr marL="2671374" indent="0">
              <a:buNone/>
              <a:defRPr sz="835"/>
            </a:lvl8pPr>
            <a:lvl9pPr marL="3052999" indent="0">
              <a:buNone/>
              <a:defRPr sz="835"/>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80373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5742" y="381635"/>
            <a:ext cx="2461744" cy="1335723"/>
          </a:xfrm>
        </p:spPr>
        <p:txBody>
          <a:bodyPr anchor="b"/>
          <a:lstStyle>
            <a:lvl1pPr>
              <a:defRPr sz="2671"/>
            </a:lvl1pPr>
          </a:lstStyle>
          <a:p>
            <a:r>
              <a:rPr lang="en-US"/>
              <a:t>Click to edit Master title style</a:t>
            </a:r>
            <a:endParaRPr lang="en-US" dirty="0"/>
          </a:p>
        </p:txBody>
      </p:sp>
      <p:sp>
        <p:nvSpPr>
          <p:cNvPr id="3" name="Picture Placeholder 2"/>
          <p:cNvSpPr>
            <a:spLocks noGrp="1" noChangeAspect="1"/>
          </p:cNvSpPr>
          <p:nvPr>
            <p:ph type="pic" idx="1"/>
          </p:nvPr>
        </p:nvSpPr>
        <p:spPr>
          <a:xfrm>
            <a:off x="3244892" y="824227"/>
            <a:ext cx="3864054" cy="4068123"/>
          </a:xfrm>
        </p:spPr>
        <p:txBody>
          <a:bodyPr anchor="t"/>
          <a:lstStyle>
            <a:lvl1pPr marL="0" indent="0">
              <a:buNone/>
              <a:defRPr sz="2671"/>
            </a:lvl1pPr>
            <a:lvl2pPr marL="381625" indent="0">
              <a:buNone/>
              <a:defRPr sz="2337"/>
            </a:lvl2pPr>
            <a:lvl3pPr marL="763250" indent="0">
              <a:buNone/>
              <a:defRPr sz="2003"/>
            </a:lvl3pPr>
            <a:lvl4pPr marL="1144875" indent="0">
              <a:buNone/>
              <a:defRPr sz="1669"/>
            </a:lvl4pPr>
            <a:lvl5pPr marL="1526499" indent="0">
              <a:buNone/>
              <a:defRPr sz="1669"/>
            </a:lvl5pPr>
            <a:lvl6pPr marL="1908124" indent="0">
              <a:buNone/>
              <a:defRPr sz="1669"/>
            </a:lvl6pPr>
            <a:lvl7pPr marL="2289749" indent="0">
              <a:buNone/>
              <a:defRPr sz="1669"/>
            </a:lvl7pPr>
            <a:lvl8pPr marL="2671374" indent="0">
              <a:buNone/>
              <a:defRPr sz="1669"/>
            </a:lvl8pPr>
            <a:lvl9pPr marL="3052999" indent="0">
              <a:buNone/>
              <a:defRPr sz="1669"/>
            </a:lvl9pPr>
          </a:lstStyle>
          <a:p>
            <a:r>
              <a:rPr lang="en-US"/>
              <a:t>Click icon to add picture</a:t>
            </a:r>
            <a:endParaRPr lang="en-US" dirty="0"/>
          </a:p>
        </p:txBody>
      </p:sp>
      <p:sp>
        <p:nvSpPr>
          <p:cNvPr id="4" name="Text Placeholder 3"/>
          <p:cNvSpPr>
            <a:spLocks noGrp="1"/>
          </p:cNvSpPr>
          <p:nvPr>
            <p:ph type="body" sz="half" idx="2"/>
          </p:nvPr>
        </p:nvSpPr>
        <p:spPr>
          <a:xfrm>
            <a:off x="525742" y="1717358"/>
            <a:ext cx="2461744" cy="3181617"/>
          </a:xfrm>
        </p:spPr>
        <p:txBody>
          <a:bodyPr/>
          <a:lstStyle>
            <a:lvl1pPr marL="0" indent="0">
              <a:buNone/>
              <a:defRPr sz="1336"/>
            </a:lvl1pPr>
            <a:lvl2pPr marL="381625" indent="0">
              <a:buNone/>
              <a:defRPr sz="1169"/>
            </a:lvl2pPr>
            <a:lvl3pPr marL="763250" indent="0">
              <a:buNone/>
              <a:defRPr sz="1002"/>
            </a:lvl3pPr>
            <a:lvl4pPr marL="1144875" indent="0">
              <a:buNone/>
              <a:defRPr sz="835"/>
            </a:lvl4pPr>
            <a:lvl5pPr marL="1526499" indent="0">
              <a:buNone/>
              <a:defRPr sz="835"/>
            </a:lvl5pPr>
            <a:lvl6pPr marL="1908124" indent="0">
              <a:buNone/>
              <a:defRPr sz="835"/>
            </a:lvl6pPr>
            <a:lvl7pPr marL="2289749" indent="0">
              <a:buNone/>
              <a:defRPr sz="835"/>
            </a:lvl7pPr>
            <a:lvl8pPr marL="2671374" indent="0">
              <a:buNone/>
              <a:defRPr sz="835"/>
            </a:lvl8pPr>
            <a:lvl9pPr marL="3052999" indent="0">
              <a:buNone/>
              <a:defRPr sz="835"/>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28670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4748" y="304779"/>
            <a:ext cx="6583204" cy="11064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24748" y="1523890"/>
            <a:ext cx="6583204" cy="36321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4748" y="5305788"/>
            <a:ext cx="1717358" cy="304778"/>
          </a:xfrm>
          <a:prstGeom prst="rect">
            <a:avLst/>
          </a:prstGeom>
        </p:spPr>
        <p:txBody>
          <a:bodyPr vert="horz" lIns="91440" tIns="45720" rIns="91440" bIns="45720" rtlCol="0" anchor="ctr"/>
          <a:lstStyle>
            <a:lvl1pPr algn="l">
              <a:defRPr sz="1002">
                <a:solidFill>
                  <a:schemeClr val="tx1">
                    <a:tint val="75000"/>
                  </a:schemeClr>
                </a:solidFill>
              </a:defRPr>
            </a:lvl1pPr>
          </a:lstStyle>
          <a:p>
            <a:fld id="{A2D950DF-CD20-6846-B942-C3FE0C0FE064}" type="datetimeFigureOut">
              <a:rPr lang="en-US" smtClean="0"/>
              <a:t>2/18/2023</a:t>
            </a:fld>
            <a:endParaRPr lang="en-US"/>
          </a:p>
        </p:txBody>
      </p:sp>
      <p:sp>
        <p:nvSpPr>
          <p:cNvPr id="5" name="Footer Placeholder 4"/>
          <p:cNvSpPr>
            <a:spLocks noGrp="1"/>
          </p:cNvSpPr>
          <p:nvPr>
            <p:ph type="ftr" sz="quarter" idx="3"/>
          </p:nvPr>
        </p:nvSpPr>
        <p:spPr>
          <a:xfrm>
            <a:off x="2528332" y="5305788"/>
            <a:ext cx="2576036" cy="304778"/>
          </a:xfrm>
          <a:prstGeom prst="rect">
            <a:avLst/>
          </a:prstGeom>
        </p:spPr>
        <p:txBody>
          <a:bodyPr vert="horz" lIns="91440" tIns="45720" rIns="91440" bIns="45720" rtlCol="0" anchor="ctr"/>
          <a:lstStyle>
            <a:lvl1pPr algn="ctr">
              <a:defRPr sz="100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90594" y="5305788"/>
            <a:ext cx="1717358" cy="304778"/>
          </a:xfrm>
          <a:prstGeom prst="rect">
            <a:avLst/>
          </a:prstGeom>
        </p:spPr>
        <p:txBody>
          <a:bodyPr vert="horz" lIns="91440" tIns="45720" rIns="91440" bIns="45720" rtlCol="0" anchor="ctr"/>
          <a:lstStyle>
            <a:lvl1pPr algn="r">
              <a:defRPr sz="1002">
                <a:solidFill>
                  <a:schemeClr val="tx1">
                    <a:tint val="75000"/>
                  </a:schemeClr>
                </a:solidFill>
              </a:defRPr>
            </a:lvl1pPr>
          </a:lstStyle>
          <a:p>
            <a:fld id="{1C9672CF-3E8F-2847-9E6D-9BC391C8251B}" type="slidenum">
              <a:rPr lang="en-US" smtClean="0"/>
              <a:t>‹#›</a:t>
            </a:fld>
            <a:endParaRPr lang="en-US"/>
          </a:p>
        </p:txBody>
      </p:sp>
    </p:spTree>
    <p:extLst>
      <p:ext uri="{BB962C8B-B14F-4D97-AF65-F5344CB8AC3E}">
        <p14:creationId xmlns:p14="http://schemas.microsoft.com/office/powerpoint/2010/main" val="3961301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63250" rtl="0" eaLnBrk="1" latinLnBrk="0" hangingPunct="1">
        <a:lnSpc>
          <a:spcPct val="90000"/>
        </a:lnSpc>
        <a:spcBef>
          <a:spcPct val="0"/>
        </a:spcBef>
        <a:buNone/>
        <a:defRPr sz="3673" kern="1200">
          <a:solidFill>
            <a:schemeClr val="tx1"/>
          </a:solidFill>
          <a:latin typeface="+mj-lt"/>
          <a:ea typeface="+mj-ea"/>
          <a:cs typeface="+mj-cs"/>
        </a:defRPr>
      </a:lvl1pPr>
    </p:titleStyle>
    <p:bodyStyle>
      <a:lvl1pPr marL="190812" indent="-190812" algn="l" defTabSz="763250" rtl="0" eaLnBrk="1" latinLnBrk="0" hangingPunct="1">
        <a:lnSpc>
          <a:spcPct val="90000"/>
        </a:lnSpc>
        <a:spcBef>
          <a:spcPts val="835"/>
        </a:spcBef>
        <a:buFont typeface="Arial" panose="020B0604020202020204" pitchFamily="34" charset="0"/>
        <a:buChar char="•"/>
        <a:defRPr sz="2337" kern="1200">
          <a:solidFill>
            <a:schemeClr val="tx1"/>
          </a:solidFill>
          <a:latin typeface="+mn-lt"/>
          <a:ea typeface="+mn-ea"/>
          <a:cs typeface="+mn-cs"/>
        </a:defRPr>
      </a:lvl1pPr>
      <a:lvl2pPr marL="572437" indent="-190812" algn="l" defTabSz="763250" rtl="0" eaLnBrk="1" latinLnBrk="0" hangingPunct="1">
        <a:lnSpc>
          <a:spcPct val="90000"/>
        </a:lnSpc>
        <a:spcBef>
          <a:spcPts val="417"/>
        </a:spcBef>
        <a:buFont typeface="Arial" panose="020B0604020202020204" pitchFamily="34" charset="0"/>
        <a:buChar char="•"/>
        <a:defRPr sz="2003" kern="1200">
          <a:solidFill>
            <a:schemeClr val="tx1"/>
          </a:solidFill>
          <a:latin typeface="+mn-lt"/>
          <a:ea typeface="+mn-ea"/>
          <a:cs typeface="+mn-cs"/>
        </a:defRPr>
      </a:lvl2pPr>
      <a:lvl3pPr marL="954062" indent="-190812" algn="l" defTabSz="763250" rtl="0" eaLnBrk="1" latinLnBrk="0" hangingPunct="1">
        <a:lnSpc>
          <a:spcPct val="90000"/>
        </a:lnSpc>
        <a:spcBef>
          <a:spcPts val="417"/>
        </a:spcBef>
        <a:buFont typeface="Arial" panose="020B0604020202020204" pitchFamily="34" charset="0"/>
        <a:buChar char="•"/>
        <a:defRPr sz="1669" kern="1200">
          <a:solidFill>
            <a:schemeClr val="tx1"/>
          </a:solidFill>
          <a:latin typeface="+mn-lt"/>
          <a:ea typeface="+mn-ea"/>
          <a:cs typeface="+mn-cs"/>
        </a:defRPr>
      </a:lvl3pPr>
      <a:lvl4pPr marL="1335687"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4pPr>
      <a:lvl5pPr marL="1717312"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5pPr>
      <a:lvl6pPr marL="2098937"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6pPr>
      <a:lvl7pPr marL="2480561"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7pPr>
      <a:lvl8pPr marL="2862186"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8pPr>
      <a:lvl9pPr marL="3243811" indent="-190812" algn="l" defTabSz="763250" rtl="0" eaLnBrk="1" latinLnBrk="0" hangingPunct="1">
        <a:lnSpc>
          <a:spcPct val="90000"/>
        </a:lnSpc>
        <a:spcBef>
          <a:spcPts val="417"/>
        </a:spcBef>
        <a:buFont typeface="Arial" panose="020B0604020202020204" pitchFamily="34" charset="0"/>
        <a:buChar char="•"/>
        <a:defRPr sz="1502" kern="1200">
          <a:solidFill>
            <a:schemeClr val="tx1"/>
          </a:solidFill>
          <a:latin typeface="+mn-lt"/>
          <a:ea typeface="+mn-ea"/>
          <a:cs typeface="+mn-cs"/>
        </a:defRPr>
      </a:lvl9pPr>
    </p:bodyStyle>
    <p:otherStyle>
      <a:defPPr>
        <a:defRPr lang="en-US"/>
      </a:defPPr>
      <a:lvl1pPr marL="0" algn="l" defTabSz="763250" rtl="0" eaLnBrk="1" latinLnBrk="0" hangingPunct="1">
        <a:defRPr sz="1502" kern="1200">
          <a:solidFill>
            <a:schemeClr val="tx1"/>
          </a:solidFill>
          <a:latin typeface="+mn-lt"/>
          <a:ea typeface="+mn-ea"/>
          <a:cs typeface="+mn-cs"/>
        </a:defRPr>
      </a:lvl1pPr>
      <a:lvl2pPr marL="381625" algn="l" defTabSz="763250" rtl="0" eaLnBrk="1" latinLnBrk="0" hangingPunct="1">
        <a:defRPr sz="1502" kern="1200">
          <a:solidFill>
            <a:schemeClr val="tx1"/>
          </a:solidFill>
          <a:latin typeface="+mn-lt"/>
          <a:ea typeface="+mn-ea"/>
          <a:cs typeface="+mn-cs"/>
        </a:defRPr>
      </a:lvl2pPr>
      <a:lvl3pPr marL="763250" algn="l" defTabSz="763250" rtl="0" eaLnBrk="1" latinLnBrk="0" hangingPunct="1">
        <a:defRPr sz="1502" kern="1200">
          <a:solidFill>
            <a:schemeClr val="tx1"/>
          </a:solidFill>
          <a:latin typeface="+mn-lt"/>
          <a:ea typeface="+mn-ea"/>
          <a:cs typeface="+mn-cs"/>
        </a:defRPr>
      </a:lvl3pPr>
      <a:lvl4pPr marL="1144875" algn="l" defTabSz="763250" rtl="0" eaLnBrk="1" latinLnBrk="0" hangingPunct="1">
        <a:defRPr sz="1502" kern="1200">
          <a:solidFill>
            <a:schemeClr val="tx1"/>
          </a:solidFill>
          <a:latin typeface="+mn-lt"/>
          <a:ea typeface="+mn-ea"/>
          <a:cs typeface="+mn-cs"/>
        </a:defRPr>
      </a:lvl4pPr>
      <a:lvl5pPr marL="1526499" algn="l" defTabSz="763250" rtl="0" eaLnBrk="1" latinLnBrk="0" hangingPunct="1">
        <a:defRPr sz="1502" kern="1200">
          <a:solidFill>
            <a:schemeClr val="tx1"/>
          </a:solidFill>
          <a:latin typeface="+mn-lt"/>
          <a:ea typeface="+mn-ea"/>
          <a:cs typeface="+mn-cs"/>
        </a:defRPr>
      </a:lvl5pPr>
      <a:lvl6pPr marL="1908124" algn="l" defTabSz="763250" rtl="0" eaLnBrk="1" latinLnBrk="0" hangingPunct="1">
        <a:defRPr sz="1502" kern="1200">
          <a:solidFill>
            <a:schemeClr val="tx1"/>
          </a:solidFill>
          <a:latin typeface="+mn-lt"/>
          <a:ea typeface="+mn-ea"/>
          <a:cs typeface="+mn-cs"/>
        </a:defRPr>
      </a:lvl6pPr>
      <a:lvl7pPr marL="2289749" algn="l" defTabSz="763250" rtl="0" eaLnBrk="1" latinLnBrk="0" hangingPunct="1">
        <a:defRPr sz="1502" kern="1200">
          <a:solidFill>
            <a:schemeClr val="tx1"/>
          </a:solidFill>
          <a:latin typeface="+mn-lt"/>
          <a:ea typeface="+mn-ea"/>
          <a:cs typeface="+mn-cs"/>
        </a:defRPr>
      </a:lvl7pPr>
      <a:lvl8pPr marL="2671374" algn="l" defTabSz="763250" rtl="0" eaLnBrk="1" latinLnBrk="0" hangingPunct="1">
        <a:defRPr sz="1502" kern="1200">
          <a:solidFill>
            <a:schemeClr val="tx1"/>
          </a:solidFill>
          <a:latin typeface="+mn-lt"/>
          <a:ea typeface="+mn-ea"/>
          <a:cs typeface="+mn-cs"/>
        </a:defRPr>
      </a:lvl8pPr>
      <a:lvl9pPr marL="3052999" algn="l" defTabSz="763250" rtl="0" eaLnBrk="1" latinLnBrk="0" hangingPunct="1">
        <a:defRPr sz="15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video" Target="https://www.youtube.com/embed/4EKoD3DPhkQ?feature=oembed" TargetMode="Externa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13.m4a"/><Relationship Id="rId7" Type="http://schemas.openxmlformats.org/officeDocument/2006/relationships/image" Target="../media/image11.png"/><Relationship Id="rId2" Type="http://schemas.microsoft.com/office/2007/relationships/media" Target="../media/media13.m4a"/><Relationship Id="rId1" Type="http://schemas.openxmlformats.org/officeDocument/2006/relationships/video" Target="https://www.youtube.com/embed/d8nF0DcbMJQ?feature=oembed" TargetMode="Externa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slideLayout" Target="../slideLayouts/slideLayout7.xml"/><Relationship Id="rId7" Type="http://schemas.openxmlformats.org/officeDocument/2006/relationships/image" Target="../media/image19.png"/><Relationship Id="rId12" Type="http://schemas.microsoft.com/office/2007/relationships/diagramDrawing" Target="../diagrams/drawing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image" Target="../media/image11.png"/><Relationship Id="rId10" Type="http://schemas.openxmlformats.org/officeDocument/2006/relationships/diagramQuickStyle" Target="../diagrams/quickStyle1.xml"/><Relationship Id="rId4" Type="http://schemas.openxmlformats.org/officeDocument/2006/relationships/image" Target="../media/image14.png"/><Relationship Id="rId9"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7.m4a"/><Relationship Id="rId16" Type="http://schemas.openxmlformats.org/officeDocument/2006/relationships/image" Target="../media/image34.svg"/><Relationship Id="rId1" Type="http://schemas.microsoft.com/office/2007/relationships/media" Target="../media/media17.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5.jpeg"/><Relationship Id="rId2" Type="http://schemas.microsoft.com/office/2007/relationships/media" Target="../media/media4.m4a"/><Relationship Id="rId1" Type="http://schemas.openxmlformats.org/officeDocument/2006/relationships/video" Target="https://www.youtube.com/embed/Ga4S4cLRXsg?feature=oembed" TargetMode="Externa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m4a"/><Relationship Id="rId7" Type="http://schemas.openxmlformats.org/officeDocument/2006/relationships/image" Target="../media/image18.jpeg"/><Relationship Id="rId2" Type="http://schemas.microsoft.com/office/2007/relationships/media" Target="../media/media8.m4a"/><Relationship Id="rId1" Type="http://schemas.openxmlformats.org/officeDocument/2006/relationships/video" Target="https://www.youtube.com/embed/GKBrBBXhUx8?feature=oembed" TargetMode="Externa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grpSp>
        <p:nvGrpSpPr>
          <p:cNvPr id="5" name="Group 5"/>
          <p:cNvGrpSpPr/>
          <p:nvPr/>
        </p:nvGrpSpPr>
        <p:grpSpPr>
          <a:xfrm rot="21600000">
            <a:off x="-140494" y="3601041"/>
            <a:ext cx="7829550" cy="2157412"/>
            <a:chOff x="-140494" y="3601041"/>
            <a:chExt cx="7829550" cy="2157412"/>
          </a:xfrm>
        </p:grpSpPr>
        <p:sp>
          <p:nvSpPr>
            <p:cNvPr id="4" name="Freeform 4"/>
            <p:cNvSpPr/>
            <p:nvPr/>
          </p:nvSpPr>
          <p:spPr>
            <a:xfrm>
              <a:off x="-140494" y="3601041"/>
              <a:ext cx="7829550" cy="2157412"/>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33000"/>
              </a:srgbClr>
            </a:solidFill>
          </p:spPr>
        </p:sp>
      </p:grpSp>
      <p:grpSp>
        <p:nvGrpSpPr>
          <p:cNvPr id="7" name="Group 7"/>
          <p:cNvGrpSpPr/>
          <p:nvPr/>
        </p:nvGrpSpPr>
        <p:grpSpPr>
          <a:xfrm rot="21600000">
            <a:off x="-266700" y="3324225"/>
            <a:ext cx="2371725" cy="285750"/>
            <a:chOff x="-266700" y="3324225"/>
            <a:chExt cx="2371725" cy="285750"/>
          </a:xfrm>
        </p:grpSpPr>
        <p:sp>
          <p:nvSpPr>
            <p:cNvPr id="6" name="Freeform 6"/>
            <p:cNvSpPr/>
            <p:nvPr/>
          </p:nvSpPr>
          <p:spPr>
            <a:xfrm>
              <a:off x="-266700" y="3324225"/>
              <a:ext cx="2371725" cy="285750"/>
            </a:xfrm>
            <a:custGeom>
              <a:avLst/>
              <a:gdLst/>
              <a:ahLst/>
              <a:cxnLst/>
              <a:rect l="0" t="0" r="0" b="0"/>
              <a:pathLst>
                <a:path w="303647" h="74628">
                  <a:moveTo>
                    <a:pt x="298714" y="43301"/>
                  </a:moveTo>
                  <a:lnTo>
                    <a:pt x="298714" y="49463"/>
                  </a:lnTo>
                  <a:lnTo>
                    <a:pt x="292122" y="49463"/>
                  </a:lnTo>
                  <a:lnTo>
                    <a:pt x="292122" y="28842"/>
                  </a:lnTo>
                  <a:lnTo>
                    <a:pt x="278511" y="28842"/>
                  </a:lnTo>
                  <a:lnTo>
                    <a:pt x="278511" y="46577"/>
                  </a:lnTo>
                  <a:cubicBezTo>
                    <a:pt x="278511" y="46577"/>
                    <a:pt x="273158" y="46168"/>
                    <a:pt x="273548" y="44929"/>
                  </a:cubicBezTo>
                  <a:cubicBezTo>
                    <a:pt x="273977" y="43691"/>
                    <a:pt x="269434" y="39167"/>
                    <a:pt x="269434" y="39167"/>
                  </a:cubicBezTo>
                  <a:lnTo>
                    <a:pt x="265300" y="42462"/>
                  </a:lnTo>
                  <a:lnTo>
                    <a:pt x="258318" y="42462"/>
                  </a:lnTo>
                  <a:lnTo>
                    <a:pt x="258318" y="35042"/>
                  </a:lnTo>
                  <a:lnTo>
                    <a:pt x="253765" y="35042"/>
                  </a:lnTo>
                  <a:lnTo>
                    <a:pt x="253765" y="39176"/>
                  </a:lnTo>
                  <a:lnTo>
                    <a:pt x="246336" y="39176"/>
                  </a:lnTo>
                  <a:lnTo>
                    <a:pt x="246336" y="32175"/>
                  </a:lnTo>
                  <a:lnTo>
                    <a:pt x="238935" y="32175"/>
                  </a:lnTo>
                  <a:lnTo>
                    <a:pt x="238935" y="49482"/>
                  </a:lnTo>
                  <a:lnTo>
                    <a:pt x="221618" y="49482"/>
                  </a:lnTo>
                  <a:lnTo>
                    <a:pt x="221618" y="18555"/>
                  </a:lnTo>
                  <a:lnTo>
                    <a:pt x="218313" y="18555"/>
                  </a:lnTo>
                  <a:lnTo>
                    <a:pt x="218313" y="0"/>
                  </a:lnTo>
                  <a:lnTo>
                    <a:pt x="215836" y="0"/>
                  </a:lnTo>
                  <a:lnTo>
                    <a:pt x="215836" y="4543"/>
                  </a:lnTo>
                  <a:lnTo>
                    <a:pt x="213570" y="6810"/>
                  </a:lnTo>
                  <a:lnTo>
                    <a:pt x="213570" y="12783"/>
                  </a:lnTo>
                  <a:lnTo>
                    <a:pt x="209255" y="12783"/>
                  </a:lnTo>
                  <a:lnTo>
                    <a:pt x="209255" y="62675"/>
                  </a:lnTo>
                  <a:lnTo>
                    <a:pt x="191510" y="62675"/>
                  </a:lnTo>
                  <a:lnTo>
                    <a:pt x="191510" y="52359"/>
                  </a:lnTo>
                  <a:lnTo>
                    <a:pt x="182870" y="52359"/>
                  </a:lnTo>
                  <a:lnTo>
                    <a:pt x="182870" y="56074"/>
                  </a:lnTo>
                  <a:lnTo>
                    <a:pt x="176279" y="56074"/>
                  </a:lnTo>
                  <a:lnTo>
                    <a:pt x="176279" y="47425"/>
                  </a:lnTo>
                  <a:lnTo>
                    <a:pt x="170926" y="47425"/>
                  </a:lnTo>
                  <a:lnTo>
                    <a:pt x="170926" y="62694"/>
                  </a:lnTo>
                  <a:lnTo>
                    <a:pt x="165144" y="62694"/>
                  </a:lnTo>
                  <a:lnTo>
                    <a:pt x="165144" y="52368"/>
                  </a:lnTo>
                  <a:lnTo>
                    <a:pt x="161858" y="49073"/>
                  </a:lnTo>
                  <a:lnTo>
                    <a:pt x="158963" y="51959"/>
                  </a:lnTo>
                  <a:lnTo>
                    <a:pt x="156486" y="51959"/>
                  </a:lnTo>
                  <a:lnTo>
                    <a:pt x="156486" y="47825"/>
                  </a:lnTo>
                  <a:lnTo>
                    <a:pt x="151924" y="47825"/>
                  </a:lnTo>
                  <a:lnTo>
                    <a:pt x="151924" y="52368"/>
                  </a:lnTo>
                  <a:lnTo>
                    <a:pt x="146990" y="52368"/>
                  </a:lnTo>
                  <a:lnTo>
                    <a:pt x="146990" y="42072"/>
                  </a:lnTo>
                  <a:lnTo>
                    <a:pt x="139570" y="42072"/>
                  </a:lnTo>
                  <a:lnTo>
                    <a:pt x="139570" y="51140"/>
                  </a:lnTo>
                  <a:lnTo>
                    <a:pt x="136274" y="51140"/>
                  </a:lnTo>
                  <a:lnTo>
                    <a:pt x="136274" y="44958"/>
                  </a:lnTo>
                  <a:lnTo>
                    <a:pt x="132150" y="44958"/>
                  </a:lnTo>
                  <a:lnTo>
                    <a:pt x="132150" y="47034"/>
                  </a:lnTo>
                  <a:lnTo>
                    <a:pt x="125968" y="47034"/>
                  </a:lnTo>
                  <a:lnTo>
                    <a:pt x="125968" y="52788"/>
                  </a:lnTo>
                  <a:lnTo>
                    <a:pt x="121015" y="52788"/>
                  </a:lnTo>
                  <a:lnTo>
                    <a:pt x="121015" y="31347"/>
                  </a:lnTo>
                  <a:lnTo>
                    <a:pt x="113186" y="31347"/>
                  </a:lnTo>
                  <a:lnTo>
                    <a:pt x="113186" y="25584"/>
                  </a:lnTo>
                  <a:lnTo>
                    <a:pt x="109061" y="25584"/>
                  </a:lnTo>
                  <a:lnTo>
                    <a:pt x="109061" y="31347"/>
                  </a:lnTo>
                  <a:lnTo>
                    <a:pt x="101222" y="31347"/>
                  </a:lnTo>
                  <a:lnTo>
                    <a:pt x="101222" y="28461"/>
                  </a:lnTo>
                  <a:lnTo>
                    <a:pt x="97098" y="28461"/>
                  </a:lnTo>
                  <a:lnTo>
                    <a:pt x="97098" y="31347"/>
                  </a:lnTo>
                  <a:lnTo>
                    <a:pt x="92573" y="31347"/>
                  </a:lnTo>
                  <a:lnTo>
                    <a:pt x="92573" y="56502"/>
                  </a:lnTo>
                  <a:lnTo>
                    <a:pt x="90106" y="56502"/>
                  </a:lnTo>
                  <a:lnTo>
                    <a:pt x="90106" y="16916"/>
                  </a:lnTo>
                  <a:lnTo>
                    <a:pt x="85153" y="16916"/>
                  </a:lnTo>
                  <a:lnTo>
                    <a:pt x="85153" y="10897"/>
                  </a:lnTo>
                  <a:lnTo>
                    <a:pt x="78143" y="10897"/>
                  </a:lnTo>
                  <a:lnTo>
                    <a:pt x="78143" y="58560"/>
                  </a:lnTo>
                  <a:lnTo>
                    <a:pt x="75257" y="58560"/>
                  </a:lnTo>
                  <a:lnTo>
                    <a:pt x="75257" y="50321"/>
                  </a:lnTo>
                  <a:lnTo>
                    <a:pt x="66189" y="50321"/>
                  </a:lnTo>
                  <a:lnTo>
                    <a:pt x="64122" y="52378"/>
                  </a:lnTo>
                  <a:lnTo>
                    <a:pt x="61655" y="52378"/>
                  </a:lnTo>
                  <a:lnTo>
                    <a:pt x="61655" y="34242"/>
                  </a:lnTo>
                  <a:lnTo>
                    <a:pt x="58760" y="34242"/>
                  </a:lnTo>
                  <a:lnTo>
                    <a:pt x="58760" y="23517"/>
                  </a:lnTo>
                  <a:lnTo>
                    <a:pt x="45168" y="23517"/>
                  </a:lnTo>
                  <a:lnTo>
                    <a:pt x="45168" y="36719"/>
                  </a:lnTo>
                  <a:lnTo>
                    <a:pt x="40615" y="36719"/>
                  </a:lnTo>
                  <a:lnTo>
                    <a:pt x="40615" y="46215"/>
                  </a:lnTo>
                  <a:lnTo>
                    <a:pt x="35062" y="51759"/>
                  </a:lnTo>
                  <a:lnTo>
                    <a:pt x="35062" y="60646"/>
                  </a:lnTo>
                  <a:lnTo>
                    <a:pt x="29080" y="60646"/>
                  </a:lnTo>
                  <a:lnTo>
                    <a:pt x="29080" y="53226"/>
                  </a:lnTo>
                  <a:lnTo>
                    <a:pt x="16297" y="53226"/>
                  </a:lnTo>
                  <a:lnTo>
                    <a:pt x="16297" y="50340"/>
                  </a:lnTo>
                  <a:lnTo>
                    <a:pt x="13411" y="50340"/>
                  </a:lnTo>
                  <a:lnTo>
                    <a:pt x="13411" y="39986"/>
                  </a:lnTo>
                  <a:lnTo>
                    <a:pt x="10116" y="39986"/>
                  </a:lnTo>
                  <a:lnTo>
                    <a:pt x="10116" y="47015"/>
                  </a:lnTo>
                  <a:lnTo>
                    <a:pt x="7639" y="47015"/>
                  </a:lnTo>
                  <a:lnTo>
                    <a:pt x="7639" y="42462"/>
                  </a:lnTo>
                  <a:lnTo>
                    <a:pt x="4143" y="45958"/>
                  </a:lnTo>
                  <a:lnTo>
                    <a:pt x="0" y="50102"/>
                  </a:lnTo>
                  <a:lnTo>
                    <a:pt x="0" y="74628"/>
                  </a:lnTo>
                  <a:lnTo>
                    <a:pt x="303647" y="74628"/>
                  </a:lnTo>
                  <a:lnTo>
                    <a:pt x="303647" y="43301"/>
                  </a:lnTo>
                  <a:lnTo>
                    <a:pt x="298714" y="43301"/>
                  </a:lnTo>
                  <a:close/>
                </a:path>
              </a:pathLst>
            </a:custGeom>
            <a:solidFill>
              <a:srgbClr val="318D7A">
                <a:alpha val="19000"/>
              </a:srgbClr>
            </a:solidFill>
          </p:spPr>
        </p:sp>
      </p:grpSp>
      <p:sp>
        <p:nvSpPr>
          <p:cNvPr id="8" name="TextBox 8"/>
          <p:cNvSpPr txBox="1"/>
          <p:nvPr/>
        </p:nvSpPr>
        <p:spPr>
          <a:xfrm rot="21600000">
            <a:off x="127000" y="1187450"/>
            <a:ext cx="7341450" cy="2286000"/>
          </a:xfrm>
          <a:prstGeom prst="rect">
            <a:avLst/>
          </a:prstGeom>
        </p:spPr>
        <p:txBody>
          <a:bodyPr lIns="0" tIns="64800" rIns="0" bIns="0" rtlCol="0" anchor="t"/>
          <a:lstStyle/>
          <a:p>
            <a:pPr algn="ctr">
              <a:lnSpc>
                <a:spcPts val="4500"/>
              </a:lnSpc>
            </a:pPr>
            <a:r>
              <a:rPr lang="en-US" sz="4500" b="1" dirty="0">
                <a:solidFill>
                  <a:srgbClr val="91C35D">
                    <a:alpha val="100000"/>
                  </a:srgbClr>
                </a:solidFill>
                <a:latin typeface="Amatic SC"/>
              </a:rPr>
              <a:t>Opportunities for Action:</a:t>
            </a:r>
          </a:p>
          <a:p>
            <a:pPr algn="ctr">
              <a:lnSpc>
                <a:spcPts val="4500"/>
              </a:lnSpc>
            </a:pPr>
            <a:r>
              <a:rPr lang="en-US" sz="4500" b="1" i="0" spc="0" dirty="0">
                <a:solidFill>
                  <a:srgbClr val="91C35D">
                    <a:alpha val="100000"/>
                  </a:srgbClr>
                </a:solidFill>
                <a:latin typeface="Amatic SC"/>
              </a:rPr>
              <a:t>2023 </a:t>
            </a:r>
          </a:p>
          <a:p>
            <a:pPr algn="ctr">
              <a:lnSpc>
                <a:spcPts val="4500"/>
              </a:lnSpc>
            </a:pPr>
            <a:br>
              <a:rPr lang="en-US" sz="4500" b="1" dirty="0"/>
            </a:br>
            <a:endParaRPr lang="en-US" sz="4500" b="1" dirty="0"/>
          </a:p>
          <a:p>
            <a:pPr algn="ctr">
              <a:lnSpc>
                <a:spcPts val="4500"/>
              </a:lnSpc>
            </a:pPr>
            <a:endParaRPr lang="en-US" sz="4500" b="1" dirty="0"/>
          </a:p>
        </p:txBody>
      </p:sp>
      <p:grpSp>
        <p:nvGrpSpPr>
          <p:cNvPr id="10" name="Group 10"/>
          <p:cNvGrpSpPr/>
          <p:nvPr/>
        </p:nvGrpSpPr>
        <p:grpSpPr>
          <a:xfrm rot="21600000">
            <a:off x="5636419" y="3314700"/>
            <a:ext cx="2371725" cy="285750"/>
            <a:chOff x="5636419" y="3314700"/>
            <a:chExt cx="2371725" cy="285750"/>
          </a:xfrm>
        </p:grpSpPr>
        <p:sp>
          <p:nvSpPr>
            <p:cNvPr id="9" name="Freeform 9"/>
            <p:cNvSpPr/>
            <p:nvPr/>
          </p:nvSpPr>
          <p:spPr>
            <a:xfrm>
              <a:off x="5636419" y="3314700"/>
              <a:ext cx="2371725" cy="285750"/>
            </a:xfrm>
            <a:custGeom>
              <a:avLst/>
              <a:gdLst/>
              <a:ahLst/>
              <a:cxnLst/>
              <a:rect l="0" t="0" r="0" b="0"/>
              <a:pathLst>
                <a:path w="303647" h="74628">
                  <a:moveTo>
                    <a:pt x="298714" y="43301"/>
                  </a:moveTo>
                  <a:lnTo>
                    <a:pt x="298714" y="49463"/>
                  </a:lnTo>
                  <a:lnTo>
                    <a:pt x="292122" y="49463"/>
                  </a:lnTo>
                  <a:lnTo>
                    <a:pt x="292122" y="28842"/>
                  </a:lnTo>
                  <a:lnTo>
                    <a:pt x="278511" y="28842"/>
                  </a:lnTo>
                  <a:lnTo>
                    <a:pt x="278511" y="46577"/>
                  </a:lnTo>
                  <a:cubicBezTo>
                    <a:pt x="278511" y="46577"/>
                    <a:pt x="273158" y="46168"/>
                    <a:pt x="273548" y="44929"/>
                  </a:cubicBezTo>
                  <a:cubicBezTo>
                    <a:pt x="273977" y="43691"/>
                    <a:pt x="269434" y="39167"/>
                    <a:pt x="269434" y="39167"/>
                  </a:cubicBezTo>
                  <a:lnTo>
                    <a:pt x="265300" y="42462"/>
                  </a:lnTo>
                  <a:lnTo>
                    <a:pt x="258318" y="42462"/>
                  </a:lnTo>
                  <a:lnTo>
                    <a:pt x="258318" y="35042"/>
                  </a:lnTo>
                  <a:lnTo>
                    <a:pt x="253765" y="35042"/>
                  </a:lnTo>
                  <a:lnTo>
                    <a:pt x="253765" y="39176"/>
                  </a:lnTo>
                  <a:lnTo>
                    <a:pt x="246336" y="39176"/>
                  </a:lnTo>
                  <a:lnTo>
                    <a:pt x="246336" y="32175"/>
                  </a:lnTo>
                  <a:lnTo>
                    <a:pt x="238935" y="32175"/>
                  </a:lnTo>
                  <a:lnTo>
                    <a:pt x="238935" y="49482"/>
                  </a:lnTo>
                  <a:lnTo>
                    <a:pt x="221618" y="49482"/>
                  </a:lnTo>
                  <a:lnTo>
                    <a:pt x="221618" y="18555"/>
                  </a:lnTo>
                  <a:lnTo>
                    <a:pt x="218313" y="18555"/>
                  </a:lnTo>
                  <a:lnTo>
                    <a:pt x="218313" y="0"/>
                  </a:lnTo>
                  <a:lnTo>
                    <a:pt x="215836" y="0"/>
                  </a:lnTo>
                  <a:lnTo>
                    <a:pt x="215836" y="4543"/>
                  </a:lnTo>
                  <a:lnTo>
                    <a:pt x="213570" y="6810"/>
                  </a:lnTo>
                  <a:lnTo>
                    <a:pt x="213570" y="12783"/>
                  </a:lnTo>
                  <a:lnTo>
                    <a:pt x="209255" y="12783"/>
                  </a:lnTo>
                  <a:lnTo>
                    <a:pt x="209255" y="62675"/>
                  </a:lnTo>
                  <a:lnTo>
                    <a:pt x="191510" y="62675"/>
                  </a:lnTo>
                  <a:lnTo>
                    <a:pt x="191510" y="52359"/>
                  </a:lnTo>
                  <a:lnTo>
                    <a:pt x="182870" y="52359"/>
                  </a:lnTo>
                  <a:lnTo>
                    <a:pt x="182870" y="56074"/>
                  </a:lnTo>
                  <a:lnTo>
                    <a:pt x="176279" y="56074"/>
                  </a:lnTo>
                  <a:lnTo>
                    <a:pt x="176279" y="47425"/>
                  </a:lnTo>
                  <a:lnTo>
                    <a:pt x="170926" y="47425"/>
                  </a:lnTo>
                  <a:lnTo>
                    <a:pt x="170926" y="62694"/>
                  </a:lnTo>
                  <a:lnTo>
                    <a:pt x="165144" y="62694"/>
                  </a:lnTo>
                  <a:lnTo>
                    <a:pt x="165144" y="52368"/>
                  </a:lnTo>
                  <a:lnTo>
                    <a:pt x="161858" y="49073"/>
                  </a:lnTo>
                  <a:lnTo>
                    <a:pt x="158963" y="51959"/>
                  </a:lnTo>
                  <a:lnTo>
                    <a:pt x="156486" y="51959"/>
                  </a:lnTo>
                  <a:lnTo>
                    <a:pt x="156486" y="47825"/>
                  </a:lnTo>
                  <a:lnTo>
                    <a:pt x="151924" y="47825"/>
                  </a:lnTo>
                  <a:lnTo>
                    <a:pt x="151924" y="52368"/>
                  </a:lnTo>
                  <a:lnTo>
                    <a:pt x="146990" y="52368"/>
                  </a:lnTo>
                  <a:lnTo>
                    <a:pt x="146990" y="42072"/>
                  </a:lnTo>
                  <a:lnTo>
                    <a:pt x="139570" y="42072"/>
                  </a:lnTo>
                  <a:lnTo>
                    <a:pt x="139570" y="51140"/>
                  </a:lnTo>
                  <a:lnTo>
                    <a:pt x="136274" y="51140"/>
                  </a:lnTo>
                  <a:lnTo>
                    <a:pt x="136274" y="44958"/>
                  </a:lnTo>
                  <a:lnTo>
                    <a:pt x="132150" y="44958"/>
                  </a:lnTo>
                  <a:lnTo>
                    <a:pt x="132150" y="47034"/>
                  </a:lnTo>
                  <a:lnTo>
                    <a:pt x="125968" y="47034"/>
                  </a:lnTo>
                  <a:lnTo>
                    <a:pt x="125968" y="52788"/>
                  </a:lnTo>
                  <a:lnTo>
                    <a:pt x="121015" y="52788"/>
                  </a:lnTo>
                  <a:lnTo>
                    <a:pt x="121015" y="31347"/>
                  </a:lnTo>
                  <a:lnTo>
                    <a:pt x="113186" y="31347"/>
                  </a:lnTo>
                  <a:lnTo>
                    <a:pt x="113186" y="25584"/>
                  </a:lnTo>
                  <a:lnTo>
                    <a:pt x="109061" y="25584"/>
                  </a:lnTo>
                  <a:lnTo>
                    <a:pt x="109061" y="31347"/>
                  </a:lnTo>
                  <a:lnTo>
                    <a:pt x="101222" y="31347"/>
                  </a:lnTo>
                  <a:lnTo>
                    <a:pt x="101222" y="28461"/>
                  </a:lnTo>
                  <a:lnTo>
                    <a:pt x="97098" y="28461"/>
                  </a:lnTo>
                  <a:lnTo>
                    <a:pt x="97098" y="31347"/>
                  </a:lnTo>
                  <a:lnTo>
                    <a:pt x="92573" y="31347"/>
                  </a:lnTo>
                  <a:lnTo>
                    <a:pt x="92573" y="56502"/>
                  </a:lnTo>
                  <a:lnTo>
                    <a:pt x="90106" y="56502"/>
                  </a:lnTo>
                  <a:lnTo>
                    <a:pt x="90106" y="16916"/>
                  </a:lnTo>
                  <a:lnTo>
                    <a:pt x="85153" y="16916"/>
                  </a:lnTo>
                  <a:lnTo>
                    <a:pt x="85153" y="10897"/>
                  </a:lnTo>
                  <a:lnTo>
                    <a:pt x="78143" y="10897"/>
                  </a:lnTo>
                  <a:lnTo>
                    <a:pt x="78143" y="58560"/>
                  </a:lnTo>
                  <a:lnTo>
                    <a:pt x="75257" y="58560"/>
                  </a:lnTo>
                  <a:lnTo>
                    <a:pt x="75257" y="50321"/>
                  </a:lnTo>
                  <a:lnTo>
                    <a:pt x="66189" y="50321"/>
                  </a:lnTo>
                  <a:lnTo>
                    <a:pt x="64122" y="52378"/>
                  </a:lnTo>
                  <a:lnTo>
                    <a:pt x="61655" y="52378"/>
                  </a:lnTo>
                  <a:lnTo>
                    <a:pt x="61655" y="34242"/>
                  </a:lnTo>
                  <a:lnTo>
                    <a:pt x="58760" y="34242"/>
                  </a:lnTo>
                  <a:lnTo>
                    <a:pt x="58760" y="23517"/>
                  </a:lnTo>
                  <a:lnTo>
                    <a:pt x="45168" y="23517"/>
                  </a:lnTo>
                  <a:lnTo>
                    <a:pt x="45168" y="36719"/>
                  </a:lnTo>
                  <a:lnTo>
                    <a:pt x="40615" y="36719"/>
                  </a:lnTo>
                  <a:lnTo>
                    <a:pt x="40615" y="46215"/>
                  </a:lnTo>
                  <a:lnTo>
                    <a:pt x="35062" y="51759"/>
                  </a:lnTo>
                  <a:lnTo>
                    <a:pt x="35062" y="60646"/>
                  </a:lnTo>
                  <a:lnTo>
                    <a:pt x="29080" y="60646"/>
                  </a:lnTo>
                  <a:lnTo>
                    <a:pt x="29080" y="53226"/>
                  </a:lnTo>
                  <a:lnTo>
                    <a:pt x="16297" y="53226"/>
                  </a:lnTo>
                  <a:lnTo>
                    <a:pt x="16297" y="50340"/>
                  </a:lnTo>
                  <a:lnTo>
                    <a:pt x="13411" y="50340"/>
                  </a:lnTo>
                  <a:lnTo>
                    <a:pt x="13411" y="39986"/>
                  </a:lnTo>
                  <a:lnTo>
                    <a:pt x="10116" y="39986"/>
                  </a:lnTo>
                  <a:lnTo>
                    <a:pt x="10116" y="47015"/>
                  </a:lnTo>
                  <a:lnTo>
                    <a:pt x="7639" y="47015"/>
                  </a:lnTo>
                  <a:lnTo>
                    <a:pt x="7639" y="42462"/>
                  </a:lnTo>
                  <a:lnTo>
                    <a:pt x="4143" y="45958"/>
                  </a:lnTo>
                  <a:lnTo>
                    <a:pt x="0" y="50102"/>
                  </a:lnTo>
                  <a:lnTo>
                    <a:pt x="0" y="74628"/>
                  </a:lnTo>
                  <a:lnTo>
                    <a:pt x="303647" y="74628"/>
                  </a:lnTo>
                  <a:lnTo>
                    <a:pt x="303647" y="43301"/>
                  </a:lnTo>
                  <a:lnTo>
                    <a:pt x="298714" y="43301"/>
                  </a:lnTo>
                  <a:close/>
                </a:path>
              </a:pathLst>
            </a:custGeom>
            <a:solidFill>
              <a:srgbClr val="318D7A">
                <a:alpha val="19000"/>
              </a:srgbClr>
            </a:solidFill>
          </p:spPr>
        </p:sp>
      </p:grpSp>
      <p:pic>
        <p:nvPicPr>
          <p:cNvPr id="11" name="Picture 11"/>
          <p:cNvPicPr>
            <a:picLocks noChangeAspect="1"/>
          </p:cNvPicPr>
          <p:nvPr/>
        </p:nvPicPr>
        <p:blipFill>
          <a:blip r:embed="rId4">
            <a:alphaModFix/>
          </a:blip>
          <a:srcRect/>
          <a:stretch>
            <a:fillRect/>
          </a:stretch>
        </p:blipFill>
        <p:spPr>
          <a:xfrm rot="21600000">
            <a:off x="3026569" y="2762250"/>
            <a:ext cx="1557338" cy="1459706"/>
          </a:xfrm>
          <a:prstGeom prst="rect">
            <a:avLst/>
          </a:prstGeom>
        </p:spPr>
      </p:pic>
      <p:sp>
        <p:nvSpPr>
          <p:cNvPr id="12" name="TextBox 12"/>
          <p:cNvSpPr txBox="1"/>
          <p:nvPr/>
        </p:nvSpPr>
        <p:spPr>
          <a:xfrm rot="21600000">
            <a:off x="458429" y="4572591"/>
            <a:ext cx="6712800" cy="428625"/>
          </a:xfrm>
          <a:prstGeom prst="rect">
            <a:avLst/>
          </a:prstGeom>
        </p:spPr>
        <p:txBody>
          <a:bodyPr lIns="0" tIns="46800" rIns="0" bIns="0" rtlCol="0" anchor="t"/>
          <a:lstStyle/>
          <a:p>
            <a:pPr algn="ctr">
              <a:lnSpc>
                <a:spcPts val="3375"/>
              </a:lnSpc>
            </a:pPr>
            <a:r>
              <a:rPr lang="en-US" sz="3375" b="0" i="0" spc="0">
                <a:solidFill>
                  <a:srgbClr val="318D7A">
                    <a:alpha val="100000"/>
                  </a:srgbClr>
                </a:solidFill>
                <a:latin typeface="Didact Gothic"/>
              </a:rPr>
              <a:t>#eventscreatechange</a:t>
            </a:r>
          </a:p>
        </p:txBody>
      </p:sp>
      <p:pic>
        <p:nvPicPr>
          <p:cNvPr id="13" name="Picture 13"/>
          <p:cNvPicPr>
            <a:picLocks noChangeAspect="1"/>
          </p:cNvPicPr>
          <p:nvPr/>
        </p:nvPicPr>
        <p:blipFill>
          <a:blip r:embed="rId5">
            <a:alphaModFix/>
          </a:blip>
          <a:srcRect/>
          <a:stretch>
            <a:fillRect/>
          </a:stretch>
        </p:blipFill>
        <p:spPr>
          <a:xfrm rot="21600000">
            <a:off x="453722" y="3459984"/>
            <a:ext cx="95250" cy="297366"/>
          </a:xfrm>
          <a:prstGeom prst="rect">
            <a:avLst/>
          </a:prstGeom>
        </p:spPr>
      </p:pic>
      <p:pic>
        <p:nvPicPr>
          <p:cNvPr id="14" name="Picture 14"/>
          <p:cNvPicPr>
            <a:picLocks noChangeAspect="1"/>
          </p:cNvPicPr>
          <p:nvPr/>
        </p:nvPicPr>
        <p:blipFill>
          <a:blip r:embed="rId6">
            <a:alphaModFix/>
          </a:blip>
          <a:srcRect/>
          <a:stretch>
            <a:fillRect/>
          </a:stretch>
        </p:blipFill>
        <p:spPr>
          <a:xfrm rot="21600000">
            <a:off x="666750" y="3607594"/>
            <a:ext cx="95250" cy="323850"/>
          </a:xfrm>
          <a:prstGeom prst="rect">
            <a:avLst/>
          </a:prstGeom>
        </p:spPr>
      </p:pic>
      <p:pic>
        <p:nvPicPr>
          <p:cNvPr id="15" name="Picture 15"/>
          <p:cNvPicPr>
            <a:picLocks noChangeAspect="1"/>
          </p:cNvPicPr>
          <p:nvPr/>
        </p:nvPicPr>
        <p:blipFill>
          <a:blip r:embed="rId7">
            <a:alphaModFix/>
          </a:blip>
          <a:srcRect/>
          <a:stretch>
            <a:fillRect/>
          </a:stretch>
        </p:blipFill>
        <p:spPr>
          <a:xfrm rot="21600000">
            <a:off x="919163" y="3455194"/>
            <a:ext cx="95250" cy="295275"/>
          </a:xfrm>
          <a:prstGeom prst="rect">
            <a:avLst/>
          </a:prstGeom>
        </p:spPr>
      </p:pic>
      <p:pic>
        <p:nvPicPr>
          <p:cNvPr id="16" name="Picture 16"/>
          <p:cNvPicPr>
            <a:picLocks noChangeAspect="1"/>
          </p:cNvPicPr>
          <p:nvPr/>
        </p:nvPicPr>
        <p:blipFill>
          <a:blip r:embed="rId8">
            <a:alphaModFix/>
          </a:blip>
          <a:srcRect/>
          <a:stretch>
            <a:fillRect/>
          </a:stretch>
        </p:blipFill>
        <p:spPr>
          <a:xfrm rot="21600000">
            <a:off x="1845468" y="3456662"/>
            <a:ext cx="123825" cy="330200"/>
          </a:xfrm>
          <a:prstGeom prst="rect">
            <a:avLst/>
          </a:prstGeom>
        </p:spPr>
      </p:pic>
      <p:pic>
        <p:nvPicPr>
          <p:cNvPr id="17" name="Picture 17"/>
          <p:cNvPicPr>
            <a:picLocks noChangeAspect="1"/>
          </p:cNvPicPr>
          <p:nvPr/>
        </p:nvPicPr>
        <p:blipFill>
          <a:blip r:embed="rId9">
            <a:alphaModFix/>
          </a:blip>
          <a:srcRect/>
          <a:stretch>
            <a:fillRect/>
          </a:stretch>
        </p:blipFill>
        <p:spPr>
          <a:xfrm rot="21600000">
            <a:off x="2005013" y="3605212"/>
            <a:ext cx="95250" cy="285750"/>
          </a:xfrm>
          <a:prstGeom prst="rect">
            <a:avLst/>
          </a:prstGeom>
        </p:spPr>
      </p:pic>
      <p:pic>
        <p:nvPicPr>
          <p:cNvPr id="18" name="Picture 18"/>
          <p:cNvPicPr>
            <a:picLocks noChangeAspect="1"/>
          </p:cNvPicPr>
          <p:nvPr/>
        </p:nvPicPr>
        <p:blipFill>
          <a:blip r:embed="rId10">
            <a:alphaModFix/>
          </a:blip>
          <a:srcRect/>
          <a:stretch>
            <a:fillRect/>
          </a:stretch>
        </p:blipFill>
        <p:spPr>
          <a:xfrm rot="21600000">
            <a:off x="6372225" y="3495675"/>
            <a:ext cx="95250" cy="276225"/>
          </a:xfrm>
          <a:prstGeom prst="rect">
            <a:avLst/>
          </a:prstGeom>
        </p:spPr>
      </p:pic>
      <p:pic>
        <p:nvPicPr>
          <p:cNvPr id="19" name="Picture 19"/>
          <p:cNvPicPr>
            <a:picLocks noChangeAspect="1"/>
          </p:cNvPicPr>
          <p:nvPr/>
        </p:nvPicPr>
        <p:blipFill>
          <a:blip r:embed="rId11">
            <a:alphaModFix/>
          </a:blip>
          <a:srcRect/>
          <a:stretch>
            <a:fillRect/>
          </a:stretch>
        </p:blipFill>
        <p:spPr>
          <a:xfrm rot="21600000">
            <a:off x="6591300" y="3497081"/>
            <a:ext cx="95250" cy="290286"/>
          </a:xfrm>
          <a:prstGeom prst="rect">
            <a:avLst/>
          </a:prstGeom>
        </p:spPr>
      </p:pic>
      <p:pic>
        <p:nvPicPr>
          <p:cNvPr id="20" name="Picture 20"/>
          <p:cNvPicPr>
            <a:picLocks noChangeAspect="1"/>
          </p:cNvPicPr>
          <p:nvPr/>
        </p:nvPicPr>
        <p:blipFill>
          <a:blip r:embed="rId8">
            <a:alphaModFix/>
          </a:blip>
          <a:srcRect/>
          <a:stretch>
            <a:fillRect/>
          </a:stretch>
        </p:blipFill>
        <p:spPr>
          <a:xfrm rot="21600000">
            <a:off x="6823556" y="3391233"/>
            <a:ext cx="123825" cy="330200"/>
          </a:xfrm>
          <a:prstGeom prst="rect">
            <a:avLst/>
          </a:prstGeom>
        </p:spPr>
      </p:pic>
      <p:pic>
        <p:nvPicPr>
          <p:cNvPr id="21" name="Picture 21"/>
          <p:cNvPicPr>
            <a:picLocks noChangeAspect="1"/>
          </p:cNvPicPr>
          <p:nvPr/>
        </p:nvPicPr>
        <p:blipFill>
          <a:blip r:embed="rId12">
            <a:alphaModFix/>
          </a:blip>
          <a:srcRect/>
          <a:stretch>
            <a:fillRect/>
          </a:stretch>
        </p:blipFill>
        <p:spPr>
          <a:xfrm rot="21600000">
            <a:off x="7001708" y="3495057"/>
            <a:ext cx="105361" cy="321101"/>
          </a:xfrm>
          <a:prstGeom prst="rect">
            <a:avLst/>
          </a:prstGeom>
        </p:spPr>
      </p:pic>
      <p:grpSp>
        <p:nvGrpSpPr>
          <p:cNvPr id="23" name="Group 23"/>
          <p:cNvGrpSpPr/>
          <p:nvPr/>
        </p:nvGrpSpPr>
        <p:grpSpPr>
          <a:xfrm rot="21600000">
            <a:off x="1121943" y="2395225"/>
            <a:ext cx="723116" cy="457597"/>
            <a:chOff x="1121943" y="2395225"/>
            <a:chExt cx="723116" cy="457597"/>
          </a:xfrm>
        </p:grpSpPr>
        <p:sp>
          <p:nvSpPr>
            <p:cNvPr id="22" name="Freeform 22"/>
            <p:cNvSpPr/>
            <p:nvPr/>
          </p:nvSpPr>
          <p:spPr>
            <a:xfrm>
              <a:off x="1121943" y="2395225"/>
              <a:ext cx="723116" cy="457597"/>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grpSp>
        <p:nvGrpSpPr>
          <p:cNvPr id="25" name="Group 25"/>
          <p:cNvGrpSpPr/>
          <p:nvPr/>
        </p:nvGrpSpPr>
        <p:grpSpPr>
          <a:xfrm rot="21600000">
            <a:off x="-81665" y="2653913"/>
            <a:ext cx="631007" cy="399309"/>
            <a:chOff x="-81665" y="2653913"/>
            <a:chExt cx="631007" cy="399309"/>
          </a:xfrm>
        </p:grpSpPr>
        <p:sp>
          <p:nvSpPr>
            <p:cNvPr id="24" name="Freeform 24"/>
            <p:cNvSpPr/>
            <p:nvPr/>
          </p:nvSpPr>
          <p:spPr>
            <a:xfrm>
              <a:off x="-81665" y="2653913"/>
              <a:ext cx="631007" cy="399309"/>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grpSp>
        <p:nvGrpSpPr>
          <p:cNvPr id="27" name="Group 27"/>
          <p:cNvGrpSpPr/>
          <p:nvPr/>
        </p:nvGrpSpPr>
        <p:grpSpPr>
          <a:xfrm rot="21600000">
            <a:off x="6018764" y="2195195"/>
            <a:ext cx="1039274" cy="657666"/>
            <a:chOff x="6018764" y="2195195"/>
            <a:chExt cx="1039274" cy="657666"/>
          </a:xfrm>
        </p:grpSpPr>
        <p:sp>
          <p:nvSpPr>
            <p:cNvPr id="26" name="Freeform 26"/>
            <p:cNvSpPr/>
            <p:nvPr/>
          </p:nvSpPr>
          <p:spPr>
            <a:xfrm>
              <a:off x="6018764" y="2195195"/>
              <a:ext cx="1039274" cy="657666"/>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pic>
        <p:nvPicPr>
          <p:cNvPr id="28" name="Picture 28"/>
          <p:cNvPicPr>
            <a:picLocks noChangeAspect="1"/>
          </p:cNvPicPr>
          <p:nvPr/>
        </p:nvPicPr>
        <p:blipFill>
          <a:blip r:embed="rId13">
            <a:alphaModFix/>
          </a:blip>
          <a:srcRect/>
          <a:stretch>
            <a:fillRect/>
          </a:stretch>
        </p:blipFill>
        <p:spPr>
          <a:xfrm rot="21600000">
            <a:off x="3572669" y="5176838"/>
            <a:ext cx="482918" cy="371475"/>
          </a:xfrm>
          <a:prstGeom prst="rect">
            <a:avLst/>
          </a:prstGeom>
        </p:spPr>
      </p:pic>
      <p:pic>
        <p:nvPicPr>
          <p:cNvPr id="37" name="Picture 36" descr="Text&#10;&#10;Description automatically generated">
            <a:extLst>
              <a:ext uri="{FF2B5EF4-FFF2-40B4-BE49-F238E27FC236}">
                <a16:creationId xmlns:a16="http://schemas.microsoft.com/office/drawing/2014/main" id="{213AE366-8378-029D-3793-C5E06447AF98}"/>
              </a:ext>
            </a:extLst>
          </p:cNvPr>
          <p:cNvPicPr>
            <a:picLocks noChangeAspect="1"/>
          </p:cNvPicPr>
          <p:nvPr/>
        </p:nvPicPr>
        <p:blipFill>
          <a:blip r:embed="rId14"/>
          <a:stretch>
            <a:fillRect/>
          </a:stretch>
        </p:blipFill>
        <p:spPr>
          <a:xfrm>
            <a:off x="33292" y="102730"/>
            <a:ext cx="1459166" cy="805409"/>
          </a:xfrm>
          <a:prstGeom prst="rect">
            <a:avLst/>
          </a:prstGeom>
        </p:spPr>
      </p:pic>
      <p:pic>
        <p:nvPicPr>
          <p:cNvPr id="49" name="Audio 48">
            <a:hlinkClick r:id="" action="ppaction://media"/>
            <a:extLst>
              <a:ext uri="{FF2B5EF4-FFF2-40B4-BE49-F238E27FC236}">
                <a16:creationId xmlns:a16="http://schemas.microsoft.com/office/drawing/2014/main" id="{C9DC3F98-A5AB-754A-3CAB-828C6CFFC95E}"/>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84375" t="-81836" r="-184375" b="-81836"/>
          <a:stretch>
            <a:fillRect/>
          </a:stretch>
        </p:blipFill>
        <p:spPr>
          <a:xfrm>
            <a:off x="5715000" y="4643437"/>
            <a:ext cx="1905000" cy="1071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29"/>
    </mc:Choice>
    <mc:Fallback xmlns="">
      <p:transition spd="slow" advTm="1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5">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6"/>
          <a:stretch>
            <a:fillRect/>
          </a:stretch>
        </p:blipFill>
        <p:spPr>
          <a:xfrm>
            <a:off x="33292" y="102730"/>
            <a:ext cx="1459166" cy="805409"/>
          </a:xfrm>
          <a:prstGeom prst="rect">
            <a:avLst/>
          </a:prstGeom>
        </p:spPr>
      </p:pic>
      <p:sp>
        <p:nvSpPr>
          <p:cNvPr id="13" name="TextBox 9">
            <a:extLst>
              <a:ext uri="{FF2B5EF4-FFF2-40B4-BE49-F238E27FC236}">
                <a16:creationId xmlns:a16="http://schemas.microsoft.com/office/drawing/2014/main" id="{D8DFB040-1367-9903-42C2-66B9332A31D0}"/>
              </a:ext>
            </a:extLst>
          </p:cNvPr>
          <p:cNvSpPr txBox="1"/>
          <p:nvPr/>
        </p:nvSpPr>
        <p:spPr>
          <a:xfrm rot="21600000">
            <a:off x="434547" y="138210"/>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Race to Zero </a:t>
            </a:r>
            <a:endParaRPr lang="en-US" sz="4500" b="1" i="0" u="sng" spc="0" dirty="0">
              <a:solidFill>
                <a:srgbClr val="91C35D">
                  <a:alpha val="100000"/>
                </a:srgbClr>
              </a:solidFill>
              <a:latin typeface="Amatic SC"/>
            </a:endParaRPr>
          </a:p>
        </p:txBody>
      </p:sp>
      <p:sp>
        <p:nvSpPr>
          <p:cNvPr id="14" name="TextBox 13">
            <a:extLst>
              <a:ext uri="{FF2B5EF4-FFF2-40B4-BE49-F238E27FC236}">
                <a16:creationId xmlns:a16="http://schemas.microsoft.com/office/drawing/2014/main" id="{E504BF41-07DF-5684-3173-CCC67AF4D6FE}"/>
              </a:ext>
            </a:extLst>
          </p:cNvPr>
          <p:cNvSpPr txBox="1"/>
          <p:nvPr/>
        </p:nvSpPr>
        <p:spPr>
          <a:xfrm>
            <a:off x="339953" y="856032"/>
            <a:ext cx="6978193" cy="1384995"/>
          </a:xfrm>
          <a:prstGeom prst="rect">
            <a:avLst/>
          </a:prstGeom>
          <a:noFill/>
        </p:spPr>
        <p:txBody>
          <a:bodyPr wrap="square" rtlCol="0">
            <a:spAutoFit/>
          </a:bodyPr>
          <a:lstStyle/>
          <a:p>
            <a:pPr algn="ctr"/>
            <a:r>
              <a:rPr lang="en-GB" sz="1400" b="0" i="0" dirty="0">
                <a:solidFill>
                  <a:srgbClr val="314C59"/>
                </a:solidFill>
                <a:effectLst/>
                <a:latin typeface="Muli" panose="020B0604020202020204" charset="0"/>
              </a:rPr>
              <a:t>As the world’s International standards body ISO is leading in using standards to meet carbon targets. At COP26 ISO made the London Declaration and there is the potential that ISO 20121 will be a leading example of how standards can be used to meet carbon requirements. This animation will explain The Race to Zero which is a UN campaign supported by over 4,000 of the world’s leading businesses, cities, universities and financial institutions.</a:t>
            </a:r>
            <a:endParaRPr lang="en-GB" sz="1400" dirty="0">
              <a:latin typeface="Muli" panose="020B0604020202020204" charset="0"/>
            </a:endParaRPr>
          </a:p>
        </p:txBody>
      </p:sp>
      <p:pic>
        <p:nvPicPr>
          <p:cNvPr id="21" name="Audio 20">
            <a:hlinkClick r:id="" action="ppaction://media"/>
            <a:extLst>
              <a:ext uri="{FF2B5EF4-FFF2-40B4-BE49-F238E27FC236}">
                <a16:creationId xmlns:a16="http://schemas.microsoft.com/office/drawing/2014/main" id="{A1ADA338-57EF-3A35-E2DF-F93874DF44B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375" t="-81836" r="-184375" b="-81836"/>
          <a:stretch>
            <a:fillRect/>
          </a:stretch>
        </p:blipFill>
        <p:spPr>
          <a:xfrm>
            <a:off x="5715000" y="4643437"/>
            <a:ext cx="1905000" cy="1071563"/>
          </a:xfrm>
          <a:prstGeom prst="rect">
            <a:avLst/>
          </a:prstGeom>
        </p:spPr>
      </p:pic>
      <p:pic>
        <p:nvPicPr>
          <p:cNvPr id="11" name="Online Media 10" title="The Road to COP26: Event Sector Transformation">
            <a:hlinkClick r:id="" action="ppaction://media"/>
            <a:extLst>
              <a:ext uri="{FF2B5EF4-FFF2-40B4-BE49-F238E27FC236}">
                <a16:creationId xmlns:a16="http://schemas.microsoft.com/office/drawing/2014/main" id="{315F84D2-883B-2F14-B63C-01B6EF22FE3D}"/>
              </a:ext>
            </a:extLst>
          </p:cNvPr>
          <p:cNvPicPr>
            <a:picLocks noRot="1" noChangeAspect="1"/>
          </p:cNvPicPr>
          <p:nvPr>
            <a:videoFile r:link="rId3"/>
          </p:nvPr>
        </p:nvPicPr>
        <p:blipFill>
          <a:blip r:embed="rId8"/>
          <a:stretch>
            <a:fillRect/>
          </a:stretch>
        </p:blipFill>
        <p:spPr>
          <a:xfrm>
            <a:off x="1928910" y="2333907"/>
            <a:ext cx="3782459" cy="2875209"/>
          </a:xfrm>
          <a:prstGeom prst="rect">
            <a:avLst/>
          </a:prstGeom>
        </p:spPr>
      </p:pic>
    </p:spTree>
    <p:extLst>
      <p:ext uri="{BB962C8B-B14F-4D97-AF65-F5344CB8AC3E}">
        <p14:creationId xmlns:p14="http://schemas.microsoft.com/office/powerpoint/2010/main" val="3429825592"/>
      </p:ext>
    </p:extLst>
  </p:cSld>
  <p:clrMapOvr>
    <a:masterClrMapping/>
  </p:clrMapOvr>
  <mc:AlternateContent xmlns:mc="http://schemas.openxmlformats.org/markup-compatibility/2006" xmlns:p14="http://schemas.microsoft.com/office/powerpoint/2010/main">
    <mc:Choice Requires="p14">
      <p:transition spd="slow" p14:dur="2000" advTm="40438"/>
    </mc:Choice>
    <mc:Fallback xmlns="">
      <p:transition spd="slow" advTm="4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
                </p:tgtEl>
              </p:cMediaNode>
            </p:audi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9BD29359-F15F-A839-4D3E-407C0A4CB451}"/>
              </a:ext>
            </a:extLst>
          </p:cNvPr>
          <p:cNvSpPr txBox="1"/>
          <p:nvPr/>
        </p:nvSpPr>
        <p:spPr>
          <a:xfrm rot="21600000">
            <a:off x="505987" y="289211"/>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Race to Zero </a:t>
            </a:r>
            <a:endParaRPr lang="en-US" sz="4500" b="1" i="0" u="sng" spc="0" dirty="0">
              <a:solidFill>
                <a:srgbClr val="91C35D">
                  <a:alpha val="100000"/>
                </a:srgbClr>
              </a:solidFill>
              <a:latin typeface="Amatic SC"/>
            </a:endParaRPr>
          </a:p>
        </p:txBody>
      </p:sp>
      <p:sp>
        <p:nvSpPr>
          <p:cNvPr id="13" name="TextBox 12">
            <a:extLst>
              <a:ext uri="{FF2B5EF4-FFF2-40B4-BE49-F238E27FC236}">
                <a16:creationId xmlns:a16="http://schemas.microsoft.com/office/drawing/2014/main" id="{05B4E5DD-1510-FBCB-A0DC-B37F12066C07}"/>
              </a:ext>
            </a:extLst>
          </p:cNvPr>
          <p:cNvSpPr txBox="1"/>
          <p:nvPr/>
        </p:nvSpPr>
        <p:spPr>
          <a:xfrm>
            <a:off x="633644" y="979329"/>
            <a:ext cx="6247936" cy="1477328"/>
          </a:xfrm>
          <a:prstGeom prst="rect">
            <a:avLst/>
          </a:prstGeom>
          <a:noFill/>
        </p:spPr>
        <p:txBody>
          <a:bodyPr wrap="square">
            <a:spAutoFit/>
          </a:bodyPr>
          <a:lstStyle/>
          <a:p>
            <a:pPr algn="ctr"/>
            <a:r>
              <a:rPr lang="en-GB" b="0" i="0" dirty="0">
                <a:solidFill>
                  <a:srgbClr val="314C59"/>
                </a:solidFill>
                <a:effectLst/>
                <a:latin typeface="Muli" panose="020B0604020202020204" charset="0"/>
              </a:rPr>
              <a:t>Positive Impact is a Race to Zero Accelerator which means Positive Impact supports the global event sector, especially businesses with less than 500 employees to join The Race to Zero. Use the QR code on this slide to access resources on The Race to Zero.</a:t>
            </a:r>
            <a:endParaRPr lang="en-GB" dirty="0">
              <a:latin typeface="Muli" panose="020B0604020202020204" charset="0"/>
            </a:endParaRPr>
          </a:p>
        </p:txBody>
      </p:sp>
      <p:pic>
        <p:nvPicPr>
          <p:cNvPr id="24" name="Audio 23">
            <a:hlinkClick r:id="" action="ppaction://media"/>
            <a:extLst>
              <a:ext uri="{FF2B5EF4-FFF2-40B4-BE49-F238E27FC236}">
                <a16:creationId xmlns:a16="http://schemas.microsoft.com/office/drawing/2014/main" id="{50EBCDA5-0AE7-74F3-AFB5-073AD43EB0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pic>
        <p:nvPicPr>
          <p:cNvPr id="12" name="Picture 11" descr="Qr code&#10;&#10;Description automatically generated">
            <a:extLst>
              <a:ext uri="{FF2B5EF4-FFF2-40B4-BE49-F238E27FC236}">
                <a16:creationId xmlns:a16="http://schemas.microsoft.com/office/drawing/2014/main" id="{4833F031-178E-EA09-74D6-3AD9BCB4EB0D}"/>
              </a:ext>
            </a:extLst>
          </p:cNvPr>
          <p:cNvPicPr>
            <a:picLocks noChangeAspect="1"/>
          </p:cNvPicPr>
          <p:nvPr/>
        </p:nvPicPr>
        <p:blipFill>
          <a:blip r:embed="rId7"/>
          <a:stretch>
            <a:fillRect/>
          </a:stretch>
        </p:blipFill>
        <p:spPr>
          <a:xfrm>
            <a:off x="2705239" y="2596289"/>
            <a:ext cx="2247619" cy="2247619"/>
          </a:xfrm>
          <a:prstGeom prst="rect">
            <a:avLst/>
          </a:prstGeom>
        </p:spPr>
      </p:pic>
    </p:spTree>
    <p:extLst>
      <p:ext uri="{BB962C8B-B14F-4D97-AF65-F5344CB8AC3E}">
        <p14:creationId xmlns:p14="http://schemas.microsoft.com/office/powerpoint/2010/main" val="1901700950"/>
      </p:ext>
    </p:extLst>
  </p:cSld>
  <p:clrMapOvr>
    <a:masterClrMapping/>
  </p:clrMapOvr>
  <mc:AlternateContent xmlns:mc="http://schemas.openxmlformats.org/markup-compatibility/2006" xmlns:p14="http://schemas.microsoft.com/office/powerpoint/2010/main">
    <mc:Choice Requires="p14">
      <p:transition spd="slow" p14:dur="2000" advTm="23805"/>
    </mc:Choice>
    <mc:Fallback xmlns="">
      <p:transition spd="slow" advTm="2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5">
            <a:alphaModFix amt="5000"/>
          </a:blip>
          <a:srcRect/>
          <a:stretch>
            <a:fillRect/>
          </a:stretch>
        </p:blipFill>
        <p:spPr>
          <a:xfrm>
            <a:off x="19050" y="3174376"/>
            <a:ext cx="3405352" cy="2554014"/>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6"/>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9BD29359-F15F-A839-4D3E-407C0A4CB451}"/>
              </a:ext>
            </a:extLst>
          </p:cNvPr>
          <p:cNvSpPr txBox="1"/>
          <p:nvPr/>
        </p:nvSpPr>
        <p:spPr>
          <a:xfrm rot="21600000">
            <a:off x="505987" y="147259"/>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SDG’s </a:t>
            </a:r>
            <a:endParaRPr lang="en-US" sz="4500" b="1" i="0" u="sng" spc="0" dirty="0">
              <a:solidFill>
                <a:srgbClr val="91C35D">
                  <a:alpha val="100000"/>
                </a:srgbClr>
              </a:solidFill>
              <a:latin typeface="Amatic SC"/>
            </a:endParaRPr>
          </a:p>
        </p:txBody>
      </p:sp>
      <p:sp>
        <p:nvSpPr>
          <p:cNvPr id="17" name="TextBox 16">
            <a:extLst>
              <a:ext uri="{FF2B5EF4-FFF2-40B4-BE49-F238E27FC236}">
                <a16:creationId xmlns:a16="http://schemas.microsoft.com/office/drawing/2014/main" id="{E46991F9-129A-6272-6940-3621A57CA137}"/>
              </a:ext>
            </a:extLst>
          </p:cNvPr>
          <p:cNvSpPr txBox="1"/>
          <p:nvPr/>
        </p:nvSpPr>
        <p:spPr>
          <a:xfrm>
            <a:off x="288872" y="846509"/>
            <a:ext cx="7312074" cy="1815882"/>
          </a:xfrm>
          <a:prstGeom prst="rect">
            <a:avLst/>
          </a:prstGeom>
          <a:noFill/>
        </p:spPr>
        <p:txBody>
          <a:bodyPr wrap="square">
            <a:spAutoFit/>
          </a:bodyPr>
          <a:lstStyle/>
          <a:p>
            <a:pPr algn="ctr"/>
            <a:r>
              <a:rPr lang="en-GB" sz="1400" b="0" i="0" dirty="0">
                <a:solidFill>
                  <a:srgbClr val="314C59"/>
                </a:solidFill>
                <a:effectLst/>
                <a:latin typeface="Muli" panose="020B0604020202020204" charset="0"/>
              </a:rPr>
              <a:t>Human engagement is vital to create a world that works for everyone. The United Nations Sustainable Development Goals are a framework with indicators so governments, businesses and society groups can measure progress. One of the UN SDG indicators is about ‘participation and inclusion in decision making’ and this indicator is useful for those who work in engagement strategies and events. In a time where it is possible to measure the carbon impact of engagement it is important that we remember the positive impact engagement can have, so we can understand if our use of carbon is </a:t>
            </a:r>
            <a:r>
              <a:rPr lang="en-GB" sz="1400" dirty="0">
                <a:solidFill>
                  <a:srgbClr val="314C59"/>
                </a:solidFill>
                <a:latin typeface="Muli" panose="020B0604020202020204" charset="0"/>
              </a:rPr>
              <a:t>justified.</a:t>
            </a:r>
            <a:endParaRPr lang="en-GB" sz="1400" dirty="0">
              <a:latin typeface="Muli" panose="020B0604020202020204" charset="0"/>
            </a:endParaRPr>
          </a:p>
        </p:txBody>
      </p:sp>
      <p:pic>
        <p:nvPicPr>
          <p:cNvPr id="37" name="Audio 36">
            <a:hlinkClick r:id="" action="ppaction://media"/>
            <a:extLst>
              <a:ext uri="{FF2B5EF4-FFF2-40B4-BE49-F238E27FC236}">
                <a16:creationId xmlns:a16="http://schemas.microsoft.com/office/drawing/2014/main" id="{967E7161-38B8-0EA3-D2A6-56D02023BE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4375" t="-81836" r="-184375" b="-81836"/>
          <a:stretch>
            <a:fillRect/>
          </a:stretch>
        </p:blipFill>
        <p:spPr>
          <a:xfrm>
            <a:off x="5715000" y="4643437"/>
            <a:ext cx="1905000" cy="1071563"/>
          </a:xfrm>
          <a:prstGeom prst="rect">
            <a:avLst/>
          </a:prstGeom>
        </p:spPr>
      </p:pic>
      <p:pic>
        <p:nvPicPr>
          <p:cNvPr id="1028" name="Picture 4" descr="Educate: Sustainable CPD education on the UN SDGs — Positive Impact |  Education and collaboration for a sustainable event sector">
            <a:extLst>
              <a:ext uri="{FF2B5EF4-FFF2-40B4-BE49-F238E27FC236}">
                <a16:creationId xmlns:a16="http://schemas.microsoft.com/office/drawing/2014/main" id="{18A7313C-94E7-410B-6B85-A47B82A0CD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55" t="24150" r="3898" b="10538"/>
          <a:stretch/>
        </p:blipFill>
        <p:spPr bwMode="auto">
          <a:xfrm>
            <a:off x="748862" y="2803043"/>
            <a:ext cx="6248378" cy="210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106772"/>
      </p:ext>
    </p:extLst>
  </p:cSld>
  <p:clrMapOvr>
    <a:masterClrMapping/>
  </p:clrMapOvr>
  <mc:AlternateContent xmlns:mc="http://schemas.openxmlformats.org/markup-compatibility/2006" xmlns:p14="http://schemas.microsoft.com/office/powerpoint/2010/main">
    <mc:Choice Requires="p14">
      <p:transition spd="slow" p14:dur="2000" advTm="46273"/>
    </mc:Choice>
    <mc:Fallback xmlns="">
      <p:transition spd="slow" advTm="4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6">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7"/>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9BD29359-F15F-A839-4D3E-407C0A4CB451}"/>
              </a:ext>
            </a:extLst>
          </p:cNvPr>
          <p:cNvSpPr txBox="1"/>
          <p:nvPr/>
        </p:nvSpPr>
        <p:spPr>
          <a:xfrm rot="21600000">
            <a:off x="505987" y="147259"/>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Why are they important? </a:t>
            </a:r>
            <a:endParaRPr lang="en-US" sz="4500" b="1" i="0" u="sng" spc="0" dirty="0">
              <a:solidFill>
                <a:srgbClr val="91C35D">
                  <a:alpha val="100000"/>
                </a:srgbClr>
              </a:solidFill>
              <a:latin typeface="Amatic SC"/>
            </a:endParaRPr>
          </a:p>
        </p:txBody>
      </p:sp>
      <p:pic>
        <p:nvPicPr>
          <p:cNvPr id="12" name="Online Media 10" title="Participate SDG 10 Reduced Inequalities">
            <a:hlinkClick r:id="" action="ppaction://media"/>
            <a:extLst>
              <a:ext uri="{FF2B5EF4-FFF2-40B4-BE49-F238E27FC236}">
                <a16:creationId xmlns:a16="http://schemas.microsoft.com/office/drawing/2014/main" id="{EC4335A0-7C75-571D-3A06-31924D6D29DD}"/>
              </a:ext>
            </a:extLst>
          </p:cNvPr>
          <p:cNvPicPr>
            <a:picLocks noRot="1" noChangeAspect="1"/>
          </p:cNvPicPr>
          <p:nvPr>
            <a:videoFile r:link="rId1"/>
          </p:nvPr>
        </p:nvPicPr>
        <p:blipFill>
          <a:blip r:embed="rId8"/>
          <a:stretch>
            <a:fillRect/>
          </a:stretch>
        </p:blipFill>
        <p:spPr>
          <a:xfrm>
            <a:off x="288872" y="2850691"/>
            <a:ext cx="3408674" cy="2208391"/>
          </a:xfrm>
          <a:prstGeom prst="rect">
            <a:avLst/>
          </a:prstGeom>
        </p:spPr>
      </p:pic>
      <p:sp>
        <p:nvSpPr>
          <p:cNvPr id="17" name="TextBox 16">
            <a:extLst>
              <a:ext uri="{FF2B5EF4-FFF2-40B4-BE49-F238E27FC236}">
                <a16:creationId xmlns:a16="http://schemas.microsoft.com/office/drawing/2014/main" id="{E46991F9-129A-6272-6940-3621A57CA137}"/>
              </a:ext>
            </a:extLst>
          </p:cNvPr>
          <p:cNvSpPr txBox="1"/>
          <p:nvPr/>
        </p:nvSpPr>
        <p:spPr>
          <a:xfrm>
            <a:off x="191660" y="1032252"/>
            <a:ext cx="7236676" cy="1569660"/>
          </a:xfrm>
          <a:prstGeom prst="rect">
            <a:avLst/>
          </a:prstGeom>
          <a:noFill/>
        </p:spPr>
        <p:txBody>
          <a:bodyPr wrap="square">
            <a:spAutoFit/>
          </a:bodyPr>
          <a:lstStyle/>
          <a:p>
            <a:r>
              <a:rPr lang="en-GB" sz="1600" b="0" i="0" dirty="0">
                <a:solidFill>
                  <a:srgbClr val="314C59"/>
                </a:solidFill>
                <a:effectLst/>
                <a:latin typeface="Muli" panose="020B0604020202020204" charset="0"/>
              </a:rPr>
              <a:t> In the next few years it will be possible to understand how much carbon is </a:t>
            </a:r>
            <a:r>
              <a:rPr lang="en-GB" sz="1600" dirty="0">
                <a:solidFill>
                  <a:srgbClr val="314C59"/>
                </a:solidFill>
                <a:latin typeface="Muli" panose="020B0604020202020204" charset="0"/>
              </a:rPr>
              <a:t>being used </a:t>
            </a:r>
            <a:r>
              <a:rPr lang="en-GB" sz="1600" b="0" i="0" dirty="0">
                <a:solidFill>
                  <a:srgbClr val="314C59"/>
                </a:solidFill>
                <a:effectLst/>
                <a:latin typeface="Muli" panose="020B0604020202020204" charset="0"/>
              </a:rPr>
              <a:t>to enable participation and inclusion in decision making processes </a:t>
            </a:r>
            <a:r>
              <a:rPr lang="en-GB" sz="1600" dirty="0">
                <a:solidFill>
                  <a:srgbClr val="314C59"/>
                </a:solidFill>
                <a:latin typeface="Muli" panose="020B0604020202020204" charset="0"/>
              </a:rPr>
              <a:t>that can further </a:t>
            </a:r>
            <a:r>
              <a:rPr lang="en-GB" sz="1600" b="0" i="0" dirty="0">
                <a:solidFill>
                  <a:srgbClr val="314C59"/>
                </a:solidFill>
                <a:effectLst/>
                <a:latin typeface="Muli" panose="020B0604020202020204" charset="0"/>
              </a:rPr>
              <a:t>advance the UN SDGs. Therefore, this is likely to influence the approach taken to deliver events. This animation will give you ideas on how events can be used to advance the UN SDGs</a:t>
            </a:r>
            <a:endParaRPr lang="en-GB" sz="1600" dirty="0">
              <a:latin typeface="Muli" panose="020B0604020202020204" charset="0"/>
            </a:endParaRPr>
          </a:p>
        </p:txBody>
      </p:sp>
      <p:sp>
        <p:nvSpPr>
          <p:cNvPr id="56" name="Rectangle: Rounded Corners 55">
            <a:extLst>
              <a:ext uri="{FF2B5EF4-FFF2-40B4-BE49-F238E27FC236}">
                <a16:creationId xmlns:a16="http://schemas.microsoft.com/office/drawing/2014/main" id="{1ED0504A-FC6C-2D03-3837-21D8EBF2B3FB}"/>
              </a:ext>
            </a:extLst>
          </p:cNvPr>
          <p:cNvSpPr/>
          <p:nvPr/>
        </p:nvSpPr>
        <p:spPr>
          <a:xfrm>
            <a:off x="3859471" y="2982736"/>
            <a:ext cx="3373976" cy="1865822"/>
          </a:xfrm>
          <a:prstGeom prst="roundRect">
            <a:avLst/>
          </a:prstGeom>
          <a:solidFill>
            <a:srgbClr val="91C35D">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97057DA0-9FB4-3975-31A8-66A1009ECD9E}"/>
              </a:ext>
            </a:extLst>
          </p:cNvPr>
          <p:cNvSpPr txBox="1"/>
          <p:nvPr/>
        </p:nvSpPr>
        <p:spPr>
          <a:xfrm>
            <a:off x="3840422" y="3168324"/>
            <a:ext cx="3353362" cy="1477328"/>
          </a:xfrm>
          <a:prstGeom prst="rect">
            <a:avLst/>
          </a:prstGeom>
          <a:noFill/>
        </p:spPr>
        <p:txBody>
          <a:bodyPr wrap="square">
            <a:spAutoFit/>
          </a:bodyPr>
          <a:lstStyle/>
          <a:p>
            <a:pPr algn="ctr"/>
            <a:r>
              <a:rPr lang="en-GB" sz="1800" b="0" i="0" dirty="0">
                <a:solidFill>
                  <a:srgbClr val="314C59"/>
                </a:solidFill>
                <a:effectLst/>
                <a:latin typeface="Muli" panose="020B0604020202020204" charset="0"/>
              </a:rPr>
              <a:t>-Positive Impact is an SDG mobiliser which means Positive Impact support the global event sector to take action on the SDGs.</a:t>
            </a:r>
            <a:endParaRPr lang="en-GB" dirty="0">
              <a:latin typeface="Muli" panose="020B0604020202020204" charset="0"/>
            </a:endParaRPr>
          </a:p>
        </p:txBody>
      </p:sp>
      <p:pic>
        <p:nvPicPr>
          <p:cNvPr id="53" name="Audio 52">
            <a:hlinkClick r:id="" action="ppaction://media"/>
            <a:extLst>
              <a:ext uri="{FF2B5EF4-FFF2-40B4-BE49-F238E27FC236}">
                <a16:creationId xmlns:a16="http://schemas.microsoft.com/office/drawing/2014/main" id="{B9B2BCAA-27F2-E6CA-3A1E-81FAC5F0E2A0}"/>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84375" t="-81836" r="-184375" b="-81836"/>
          <a:stretch>
            <a:fillRect/>
          </a:stretch>
        </p:blipFill>
        <p:spPr>
          <a:xfrm>
            <a:off x="5715000" y="4643437"/>
            <a:ext cx="1905000" cy="1071563"/>
          </a:xfrm>
          <a:prstGeom prst="rect">
            <a:avLst/>
          </a:prstGeom>
        </p:spPr>
      </p:pic>
    </p:spTree>
    <p:extLst>
      <p:ext uri="{BB962C8B-B14F-4D97-AF65-F5344CB8AC3E}">
        <p14:creationId xmlns:p14="http://schemas.microsoft.com/office/powerpoint/2010/main" val="254662244"/>
      </p:ext>
    </p:extLst>
  </p:cSld>
  <p:clrMapOvr>
    <a:masterClrMapping/>
  </p:clrMapOvr>
  <mc:AlternateContent xmlns:mc="http://schemas.openxmlformats.org/markup-compatibility/2006" xmlns:p14="http://schemas.microsoft.com/office/powerpoint/2010/main">
    <mc:Choice Requires="p14">
      <p:transition spd="slow" p14:dur="2000" advTm="46659"/>
    </mc:Choice>
    <mc:Fallback xmlns="">
      <p:transition spd="slow" advTm="4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fill="hold" display="0">
                  <p:stCondLst>
                    <p:cond delay="indefinite"/>
                  </p:stCondLst>
                </p:cTn>
                <p:tgtEl>
                  <p:spTgt spid="12"/>
                </p:tgtEl>
              </p:cMediaNode>
            </p:video>
            <p:audio isNarration="1">
              <p:cMediaNode vol="80000" showWhenStopped="0">
                <p:cTn id="17" fill="hold" display="0">
                  <p:stCondLst>
                    <p:cond delay="indefinite"/>
                  </p:stCondLst>
                  <p:endCondLst>
                    <p:cond evt="onStopAudio" delay="0">
                      <p:tgtEl>
                        <p:sldTgt/>
                      </p:tgtEl>
                    </p:cond>
                  </p:endCondLst>
                </p:cTn>
                <p:tgtEl>
                  <p:spTgt spid="5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9BD29359-F15F-A839-4D3E-407C0A4CB451}"/>
              </a:ext>
            </a:extLst>
          </p:cNvPr>
          <p:cNvSpPr txBox="1"/>
          <p:nvPr/>
        </p:nvSpPr>
        <p:spPr>
          <a:xfrm rot="21600000">
            <a:off x="505987" y="147259"/>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Acceleration Action:  </a:t>
            </a:r>
            <a:endParaRPr lang="en-US" sz="4500" b="1" i="0" u="sng" spc="0" dirty="0">
              <a:solidFill>
                <a:srgbClr val="91C35D">
                  <a:alpha val="100000"/>
                </a:srgbClr>
              </a:solidFill>
              <a:latin typeface="Amatic SC"/>
            </a:endParaRPr>
          </a:p>
        </p:txBody>
      </p:sp>
      <p:sp>
        <p:nvSpPr>
          <p:cNvPr id="14" name="TextBox 13">
            <a:extLst>
              <a:ext uri="{FF2B5EF4-FFF2-40B4-BE49-F238E27FC236}">
                <a16:creationId xmlns:a16="http://schemas.microsoft.com/office/drawing/2014/main" id="{8DB24DB6-20DB-7207-1469-C7CCA068A880}"/>
              </a:ext>
            </a:extLst>
          </p:cNvPr>
          <p:cNvSpPr txBox="1"/>
          <p:nvPr/>
        </p:nvSpPr>
        <p:spPr>
          <a:xfrm>
            <a:off x="287492" y="1077064"/>
            <a:ext cx="7236676" cy="1754326"/>
          </a:xfrm>
          <a:prstGeom prst="rect">
            <a:avLst/>
          </a:prstGeom>
          <a:noFill/>
        </p:spPr>
        <p:txBody>
          <a:bodyPr wrap="square">
            <a:spAutoFit/>
          </a:bodyPr>
          <a:lstStyle/>
          <a:p>
            <a:pPr algn="ctr"/>
            <a:r>
              <a:rPr lang="en-GB" b="0" i="0" dirty="0">
                <a:solidFill>
                  <a:srgbClr val="314C59"/>
                </a:solidFill>
                <a:effectLst/>
                <a:latin typeface="Muli" panose="020B0604020202020204" charset="0"/>
              </a:rPr>
              <a:t>It can seem overwhelming to know how to report on your sustainability approach. Positive Impact’s </a:t>
            </a:r>
            <a:r>
              <a:rPr lang="en-GB" b="1" i="0" dirty="0">
                <a:solidFill>
                  <a:srgbClr val="314C59"/>
                </a:solidFill>
                <a:effectLst/>
                <a:latin typeface="Muli" panose="020B0604020202020204" charset="0"/>
              </a:rPr>
              <a:t>annual acceleration action report</a:t>
            </a:r>
            <a:r>
              <a:rPr lang="en-GB" b="0" i="0" dirty="0">
                <a:solidFill>
                  <a:srgbClr val="314C59"/>
                </a:solidFill>
                <a:effectLst/>
                <a:latin typeface="Muli" panose="020B0604020202020204" charset="0"/>
              </a:rPr>
              <a:t> can be accessed through this </a:t>
            </a:r>
            <a:r>
              <a:rPr lang="en-GB" b="1" i="0" dirty="0">
                <a:solidFill>
                  <a:srgbClr val="314C59"/>
                </a:solidFill>
                <a:effectLst/>
                <a:latin typeface="Muli" panose="020B0604020202020204" charset="0"/>
              </a:rPr>
              <a:t>QR code </a:t>
            </a:r>
            <a:r>
              <a:rPr lang="en-GB" b="0" i="0" dirty="0">
                <a:solidFill>
                  <a:srgbClr val="314C59"/>
                </a:solidFill>
                <a:effectLst/>
                <a:latin typeface="Muli" panose="020B0604020202020204" charset="0"/>
              </a:rPr>
              <a:t>and it is an example of transparency and best practice reporting. If you are going to be reporting this year a good start would be to read and learn from this report.</a:t>
            </a:r>
            <a:endParaRPr lang="en-GB" dirty="0">
              <a:latin typeface="Muli" panose="020B0604020202020204" charset="0"/>
            </a:endParaRPr>
          </a:p>
        </p:txBody>
      </p:sp>
      <p:pic>
        <p:nvPicPr>
          <p:cNvPr id="39" name="Audio 38">
            <a:hlinkClick r:id="" action="ppaction://media"/>
            <a:extLst>
              <a:ext uri="{FF2B5EF4-FFF2-40B4-BE49-F238E27FC236}">
                <a16:creationId xmlns:a16="http://schemas.microsoft.com/office/drawing/2014/main" id="{03286325-FAE0-B267-1D80-B3FA271F88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pic>
        <p:nvPicPr>
          <p:cNvPr id="12" name="Picture 11" descr="Qr code&#10;&#10;Description automatically generated">
            <a:extLst>
              <a:ext uri="{FF2B5EF4-FFF2-40B4-BE49-F238E27FC236}">
                <a16:creationId xmlns:a16="http://schemas.microsoft.com/office/drawing/2014/main" id="{6BC68F44-5AFD-EB3A-148A-1597C9FF8207}"/>
              </a:ext>
            </a:extLst>
          </p:cNvPr>
          <p:cNvPicPr>
            <a:picLocks noChangeAspect="1"/>
          </p:cNvPicPr>
          <p:nvPr/>
        </p:nvPicPr>
        <p:blipFill>
          <a:blip r:embed="rId7"/>
          <a:stretch>
            <a:fillRect/>
          </a:stretch>
        </p:blipFill>
        <p:spPr>
          <a:xfrm>
            <a:off x="2646105" y="2851437"/>
            <a:ext cx="2327781" cy="2327781"/>
          </a:xfrm>
          <a:prstGeom prst="rect">
            <a:avLst/>
          </a:prstGeom>
        </p:spPr>
      </p:pic>
    </p:spTree>
    <p:extLst>
      <p:ext uri="{BB962C8B-B14F-4D97-AF65-F5344CB8AC3E}">
        <p14:creationId xmlns:p14="http://schemas.microsoft.com/office/powerpoint/2010/main" val="1383443908"/>
      </p:ext>
    </p:extLst>
  </p:cSld>
  <p:clrMapOvr>
    <a:masterClrMapping/>
  </p:clrMapOvr>
  <mc:AlternateContent xmlns:mc="http://schemas.openxmlformats.org/markup-compatibility/2006" xmlns:p14="http://schemas.microsoft.com/office/powerpoint/2010/main">
    <mc:Choice Requires="p14">
      <p:transition spd="slow" p14:dur="2000" advTm="26609"/>
    </mc:Choice>
    <mc:Fallback xmlns="">
      <p:transition spd="slow" advTm="2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descr="Icon&#10;&#10;Description automatically generated"/>
          <p:cNvPicPr>
            <a:picLocks noChangeAspect="1"/>
          </p:cNvPicPr>
          <p:nvPr/>
        </p:nvPicPr>
        <p:blipFill>
          <a:blip r:embed="rId4">
            <a:alphaModFix amt="5000"/>
          </a:blip>
          <a:srcRect/>
          <a:stretch>
            <a:fillRect/>
          </a:stretch>
        </p:blipFill>
        <p:spPr>
          <a:xfrm>
            <a:off x="33292" y="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9BD29359-F15F-A839-4D3E-407C0A4CB451}"/>
              </a:ext>
            </a:extLst>
          </p:cNvPr>
          <p:cNvSpPr txBox="1"/>
          <p:nvPr/>
        </p:nvSpPr>
        <p:spPr>
          <a:xfrm rot="21600000">
            <a:off x="505987" y="243871"/>
            <a:ext cx="6646125" cy="571500"/>
          </a:xfrm>
          <a:prstGeom prst="rect">
            <a:avLst/>
          </a:prstGeom>
        </p:spPr>
        <p:txBody>
          <a:bodyPr lIns="0" tIns="64800" rIns="0" bIns="0" rtlCol="0" anchor="t"/>
          <a:lstStyle/>
          <a:p>
            <a:pPr algn="ctr">
              <a:lnSpc>
                <a:spcPts val="4500"/>
              </a:lnSpc>
            </a:pPr>
            <a:r>
              <a:rPr lang="en-US" sz="4500" b="1" i="0" u="sng" spc="0" dirty="0">
                <a:solidFill>
                  <a:srgbClr val="91C35D">
                    <a:alpha val="100000"/>
                  </a:srgbClr>
                </a:solidFill>
                <a:latin typeface="Amatic SC"/>
              </a:rPr>
              <a:t>CPD</a:t>
            </a:r>
          </a:p>
        </p:txBody>
      </p:sp>
      <p:pic>
        <p:nvPicPr>
          <p:cNvPr id="67" name="Audio 66" descr="Icon&#10;&#10;Description automatically generated">
            <a:hlinkClick r:id="" action="ppaction://media"/>
            <a:extLst>
              <a:ext uri="{FF2B5EF4-FFF2-40B4-BE49-F238E27FC236}">
                <a16:creationId xmlns:a16="http://schemas.microsoft.com/office/drawing/2014/main" id="{390F1BD9-C991-6EC7-91D4-A9124F5A59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pic>
        <p:nvPicPr>
          <p:cNvPr id="12" name="Picture 11" descr="Qr code&#10;&#10;Description automatically generated">
            <a:extLst>
              <a:ext uri="{FF2B5EF4-FFF2-40B4-BE49-F238E27FC236}">
                <a16:creationId xmlns:a16="http://schemas.microsoft.com/office/drawing/2014/main" id="{C52585E2-382F-EE0F-DCC6-4F5F74245660}"/>
              </a:ext>
            </a:extLst>
          </p:cNvPr>
          <p:cNvPicPr>
            <a:picLocks noChangeAspect="1"/>
          </p:cNvPicPr>
          <p:nvPr/>
        </p:nvPicPr>
        <p:blipFill>
          <a:blip r:embed="rId7"/>
          <a:stretch>
            <a:fillRect/>
          </a:stretch>
        </p:blipFill>
        <p:spPr>
          <a:xfrm>
            <a:off x="3237941" y="3757716"/>
            <a:ext cx="1421502" cy="1421502"/>
          </a:xfrm>
          <a:prstGeom prst="rect">
            <a:avLst/>
          </a:prstGeom>
        </p:spPr>
      </p:pic>
      <p:graphicFrame>
        <p:nvGraphicFramePr>
          <p:cNvPr id="69" name="TextBox 13">
            <a:extLst>
              <a:ext uri="{FF2B5EF4-FFF2-40B4-BE49-F238E27FC236}">
                <a16:creationId xmlns:a16="http://schemas.microsoft.com/office/drawing/2014/main" id="{4E2BA8A2-5256-035C-721A-5BBEB49DD6A2}"/>
              </a:ext>
            </a:extLst>
          </p:cNvPr>
          <p:cNvGraphicFramePr/>
          <p:nvPr/>
        </p:nvGraphicFramePr>
        <p:xfrm>
          <a:off x="244094" y="894186"/>
          <a:ext cx="7409197" cy="24622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31306950"/>
      </p:ext>
    </p:extLst>
  </p:cSld>
  <p:clrMapOvr>
    <a:masterClrMapping/>
  </p:clrMapOvr>
  <mc:AlternateContent xmlns:mc="http://schemas.openxmlformats.org/markup-compatibility/2006" xmlns:p14="http://schemas.microsoft.com/office/powerpoint/2010/main">
    <mc:Choice Requires="p14">
      <p:transition spd="slow" p14:dur="2000" advTm="42471"/>
    </mc:Choice>
    <mc:Fallback xmlns="">
      <p:transition spd="slow" advTm="4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9BD29359-F15F-A839-4D3E-407C0A4CB451}"/>
              </a:ext>
            </a:extLst>
          </p:cNvPr>
          <p:cNvSpPr txBox="1"/>
          <p:nvPr/>
        </p:nvSpPr>
        <p:spPr>
          <a:xfrm rot="21600000">
            <a:off x="505987" y="243871"/>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Become an Ambassador!</a:t>
            </a:r>
            <a:endParaRPr lang="en-US" sz="4500" b="1" i="0" u="sng" spc="0" dirty="0">
              <a:solidFill>
                <a:srgbClr val="91C35D">
                  <a:alpha val="100000"/>
                </a:srgbClr>
              </a:solidFill>
              <a:latin typeface="Amatic SC"/>
            </a:endParaRPr>
          </a:p>
        </p:txBody>
      </p:sp>
      <p:sp>
        <p:nvSpPr>
          <p:cNvPr id="13" name="TextBox 12">
            <a:extLst>
              <a:ext uri="{FF2B5EF4-FFF2-40B4-BE49-F238E27FC236}">
                <a16:creationId xmlns:a16="http://schemas.microsoft.com/office/drawing/2014/main" id="{C58467DE-9BCF-249C-07AD-5D53AA638D74}"/>
              </a:ext>
            </a:extLst>
          </p:cNvPr>
          <p:cNvSpPr txBox="1"/>
          <p:nvPr/>
        </p:nvSpPr>
        <p:spPr>
          <a:xfrm>
            <a:off x="426258" y="1126699"/>
            <a:ext cx="6805581" cy="2123658"/>
          </a:xfrm>
          <a:prstGeom prst="rect">
            <a:avLst/>
          </a:prstGeom>
          <a:noFill/>
        </p:spPr>
        <p:txBody>
          <a:bodyPr wrap="square">
            <a:spAutoFit/>
          </a:bodyPr>
          <a:lstStyle/>
          <a:p>
            <a:pPr algn="ctr"/>
            <a:r>
              <a:rPr lang="en-GB" sz="1200" b="0" i="0" dirty="0">
                <a:solidFill>
                  <a:srgbClr val="314C59"/>
                </a:solidFill>
                <a:effectLst/>
                <a:latin typeface="Muli" panose="020B0604020202020204" charset="0"/>
              </a:rPr>
              <a:t>As a Positive Impact Ambassador I have a number of opportunities to develop myself and my leadership. Four times a year I receive a PowerPoint, like this one, which I can share. I can apply for discounts on education and gain continuing professional development hours from education which will be recognised by business CEOs around the world. I can attend regular events and I can volunteer to be the Positive Impact Ambassador who represents my geographical area. I can use the free resources provided by Positive Impact to be active on human rights, The Race to Zero, ISO 20121, The UN SDGs and more!</a:t>
            </a:r>
          </a:p>
          <a:p>
            <a:pPr algn="ctr"/>
            <a:endParaRPr lang="en-GB" sz="1200" b="0" i="0" dirty="0">
              <a:solidFill>
                <a:srgbClr val="314C59"/>
              </a:solidFill>
              <a:effectLst/>
              <a:latin typeface="Muli" panose="020B0604020202020204" charset="0"/>
            </a:endParaRPr>
          </a:p>
          <a:p>
            <a:pPr algn="ctr"/>
            <a:r>
              <a:rPr lang="en-GB" sz="1200" b="0" i="0" dirty="0">
                <a:solidFill>
                  <a:srgbClr val="314C59"/>
                </a:solidFill>
                <a:effectLst/>
                <a:latin typeface="Muli" panose="020B0604020202020204" charset="0"/>
              </a:rPr>
              <a:t>For these reasons I would encourage anyone to become a Positive Impact ambassador and together we can create a sustainable event sector so human engagement is delivered in a way that advances the sustainable development goals.</a:t>
            </a:r>
            <a:endParaRPr lang="en-GB" sz="1200" dirty="0">
              <a:latin typeface="Muli" panose="020B0604020202020204" charset="0"/>
            </a:endParaRPr>
          </a:p>
        </p:txBody>
      </p:sp>
      <p:sp>
        <p:nvSpPr>
          <p:cNvPr id="19" name="TextBox 18">
            <a:extLst>
              <a:ext uri="{FF2B5EF4-FFF2-40B4-BE49-F238E27FC236}">
                <a16:creationId xmlns:a16="http://schemas.microsoft.com/office/drawing/2014/main" id="{4D4EBB28-3A21-A369-B279-3B892FE42E83}"/>
              </a:ext>
            </a:extLst>
          </p:cNvPr>
          <p:cNvSpPr txBox="1"/>
          <p:nvPr/>
        </p:nvSpPr>
        <p:spPr>
          <a:xfrm>
            <a:off x="1133341" y="3217669"/>
            <a:ext cx="2862236" cy="1938992"/>
          </a:xfrm>
          <a:prstGeom prst="rect">
            <a:avLst/>
          </a:prstGeom>
          <a:noFill/>
        </p:spPr>
        <p:txBody>
          <a:bodyPr wrap="square">
            <a:spAutoFit/>
          </a:bodyPr>
          <a:lstStyle/>
          <a:p>
            <a:r>
              <a:rPr lang="en-GB" sz="2400" b="0" i="0" dirty="0">
                <a:solidFill>
                  <a:srgbClr val="314C59"/>
                </a:solidFill>
                <a:effectLst/>
                <a:latin typeface="Muli" panose="020B0604020202020204" charset="0"/>
              </a:rPr>
              <a:t>Use the </a:t>
            </a:r>
            <a:r>
              <a:rPr lang="en-GB" sz="2400" b="1" i="0" dirty="0">
                <a:solidFill>
                  <a:srgbClr val="314C59"/>
                </a:solidFill>
                <a:effectLst/>
                <a:latin typeface="Muli" panose="020B0604020202020204" charset="0"/>
              </a:rPr>
              <a:t>QR code </a:t>
            </a:r>
            <a:r>
              <a:rPr lang="en-GB" sz="2400" b="0" i="0" dirty="0">
                <a:solidFill>
                  <a:srgbClr val="314C59"/>
                </a:solidFill>
                <a:effectLst/>
                <a:latin typeface="Muli" panose="020B0604020202020204" charset="0"/>
              </a:rPr>
              <a:t>on this slide to </a:t>
            </a:r>
            <a:r>
              <a:rPr lang="en-GB" sz="2400" b="1" i="0" dirty="0">
                <a:solidFill>
                  <a:srgbClr val="314C59"/>
                </a:solidFill>
                <a:effectLst/>
                <a:latin typeface="Muli" panose="020B0604020202020204" charset="0"/>
              </a:rPr>
              <a:t>register</a:t>
            </a:r>
            <a:r>
              <a:rPr lang="en-GB" sz="2400" b="0" i="0" dirty="0">
                <a:solidFill>
                  <a:srgbClr val="314C59"/>
                </a:solidFill>
                <a:effectLst/>
                <a:latin typeface="Muli" panose="020B0604020202020204" charset="0"/>
              </a:rPr>
              <a:t> as a Positive Impact Ambassador!</a:t>
            </a:r>
            <a:endParaRPr lang="en-GB" sz="2400" dirty="0">
              <a:latin typeface="Muli" panose="020B0604020202020204" charset="0"/>
            </a:endParaRPr>
          </a:p>
        </p:txBody>
      </p:sp>
      <p:pic>
        <p:nvPicPr>
          <p:cNvPr id="67" name="Audio 66">
            <a:hlinkClick r:id="" action="ppaction://media"/>
            <a:extLst>
              <a:ext uri="{FF2B5EF4-FFF2-40B4-BE49-F238E27FC236}">
                <a16:creationId xmlns:a16="http://schemas.microsoft.com/office/drawing/2014/main" id="{68183031-6F44-17E9-8C8D-F5E70A56FE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pic>
        <p:nvPicPr>
          <p:cNvPr id="14" name="Picture 13" descr="Qr code&#10;&#10;Description automatically generated">
            <a:extLst>
              <a:ext uri="{FF2B5EF4-FFF2-40B4-BE49-F238E27FC236}">
                <a16:creationId xmlns:a16="http://schemas.microsoft.com/office/drawing/2014/main" id="{2720F8EE-CC02-D57D-91A5-28D01629BD8F}"/>
              </a:ext>
            </a:extLst>
          </p:cNvPr>
          <p:cNvPicPr>
            <a:picLocks noChangeAspect="1"/>
          </p:cNvPicPr>
          <p:nvPr/>
        </p:nvPicPr>
        <p:blipFill>
          <a:blip r:embed="rId7"/>
          <a:stretch>
            <a:fillRect/>
          </a:stretch>
        </p:blipFill>
        <p:spPr>
          <a:xfrm>
            <a:off x="4428826" y="3293044"/>
            <a:ext cx="1790476" cy="1790476"/>
          </a:xfrm>
          <a:prstGeom prst="rect">
            <a:avLst/>
          </a:prstGeom>
        </p:spPr>
      </p:pic>
    </p:spTree>
    <p:extLst>
      <p:ext uri="{BB962C8B-B14F-4D97-AF65-F5344CB8AC3E}">
        <p14:creationId xmlns:p14="http://schemas.microsoft.com/office/powerpoint/2010/main" val="746179582"/>
      </p:ext>
    </p:extLst>
  </p:cSld>
  <p:clrMapOvr>
    <a:masterClrMapping/>
  </p:clrMapOvr>
  <mc:AlternateContent xmlns:mc="http://schemas.openxmlformats.org/markup-compatibility/2006" xmlns:p14="http://schemas.microsoft.com/office/powerpoint/2010/main">
    <mc:Choice Requires="p14">
      <p:transition spd="slow" p14:dur="2000" advTm="72008"/>
    </mc:Choice>
    <mc:Fallback xmlns="">
      <p:transition spd="slow" advTm="7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grpSp>
        <p:nvGrpSpPr>
          <p:cNvPr id="5" name="Group 5"/>
          <p:cNvGrpSpPr/>
          <p:nvPr/>
        </p:nvGrpSpPr>
        <p:grpSpPr>
          <a:xfrm rot="21600000">
            <a:off x="-140494" y="4544016"/>
            <a:ext cx="7829550" cy="1214437"/>
            <a:chOff x="-140494" y="4544016"/>
            <a:chExt cx="7829550" cy="1214437"/>
          </a:xfrm>
        </p:grpSpPr>
        <p:sp>
          <p:nvSpPr>
            <p:cNvPr id="4" name="Freeform 4"/>
            <p:cNvSpPr/>
            <p:nvPr/>
          </p:nvSpPr>
          <p:spPr>
            <a:xfrm>
              <a:off x="-140494" y="4544016"/>
              <a:ext cx="7829550" cy="1214437"/>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33000"/>
              </a:srgbClr>
            </a:solidFill>
          </p:spPr>
        </p:sp>
      </p:grpSp>
      <p:grpSp>
        <p:nvGrpSpPr>
          <p:cNvPr id="7" name="Group 7"/>
          <p:cNvGrpSpPr/>
          <p:nvPr/>
        </p:nvGrpSpPr>
        <p:grpSpPr>
          <a:xfrm rot="21600000">
            <a:off x="-266700" y="4257675"/>
            <a:ext cx="2371725" cy="285750"/>
            <a:chOff x="-266700" y="4257675"/>
            <a:chExt cx="2371725" cy="285750"/>
          </a:xfrm>
        </p:grpSpPr>
        <p:sp>
          <p:nvSpPr>
            <p:cNvPr id="6" name="Freeform 6"/>
            <p:cNvSpPr/>
            <p:nvPr/>
          </p:nvSpPr>
          <p:spPr>
            <a:xfrm>
              <a:off x="-266700" y="4257675"/>
              <a:ext cx="2371725" cy="285750"/>
            </a:xfrm>
            <a:custGeom>
              <a:avLst/>
              <a:gdLst/>
              <a:ahLst/>
              <a:cxnLst/>
              <a:rect l="0" t="0" r="0" b="0"/>
              <a:pathLst>
                <a:path w="303647" h="74628">
                  <a:moveTo>
                    <a:pt x="298714" y="43301"/>
                  </a:moveTo>
                  <a:lnTo>
                    <a:pt x="298714" y="49463"/>
                  </a:lnTo>
                  <a:lnTo>
                    <a:pt x="292122" y="49463"/>
                  </a:lnTo>
                  <a:lnTo>
                    <a:pt x="292122" y="28842"/>
                  </a:lnTo>
                  <a:lnTo>
                    <a:pt x="278511" y="28842"/>
                  </a:lnTo>
                  <a:lnTo>
                    <a:pt x="278511" y="46577"/>
                  </a:lnTo>
                  <a:cubicBezTo>
                    <a:pt x="278511" y="46577"/>
                    <a:pt x="273158" y="46168"/>
                    <a:pt x="273548" y="44929"/>
                  </a:cubicBezTo>
                  <a:cubicBezTo>
                    <a:pt x="273977" y="43691"/>
                    <a:pt x="269434" y="39167"/>
                    <a:pt x="269434" y="39167"/>
                  </a:cubicBezTo>
                  <a:lnTo>
                    <a:pt x="265300" y="42462"/>
                  </a:lnTo>
                  <a:lnTo>
                    <a:pt x="258318" y="42462"/>
                  </a:lnTo>
                  <a:lnTo>
                    <a:pt x="258318" y="35042"/>
                  </a:lnTo>
                  <a:lnTo>
                    <a:pt x="253765" y="35042"/>
                  </a:lnTo>
                  <a:lnTo>
                    <a:pt x="253765" y="39176"/>
                  </a:lnTo>
                  <a:lnTo>
                    <a:pt x="246336" y="39176"/>
                  </a:lnTo>
                  <a:lnTo>
                    <a:pt x="246336" y="32175"/>
                  </a:lnTo>
                  <a:lnTo>
                    <a:pt x="238935" y="32175"/>
                  </a:lnTo>
                  <a:lnTo>
                    <a:pt x="238935" y="49482"/>
                  </a:lnTo>
                  <a:lnTo>
                    <a:pt x="221618" y="49482"/>
                  </a:lnTo>
                  <a:lnTo>
                    <a:pt x="221618" y="18555"/>
                  </a:lnTo>
                  <a:lnTo>
                    <a:pt x="218313" y="18555"/>
                  </a:lnTo>
                  <a:lnTo>
                    <a:pt x="218313" y="0"/>
                  </a:lnTo>
                  <a:lnTo>
                    <a:pt x="215836" y="0"/>
                  </a:lnTo>
                  <a:lnTo>
                    <a:pt x="215836" y="4543"/>
                  </a:lnTo>
                  <a:lnTo>
                    <a:pt x="213570" y="6810"/>
                  </a:lnTo>
                  <a:lnTo>
                    <a:pt x="213570" y="12783"/>
                  </a:lnTo>
                  <a:lnTo>
                    <a:pt x="209255" y="12783"/>
                  </a:lnTo>
                  <a:lnTo>
                    <a:pt x="209255" y="62675"/>
                  </a:lnTo>
                  <a:lnTo>
                    <a:pt x="191510" y="62675"/>
                  </a:lnTo>
                  <a:lnTo>
                    <a:pt x="191510" y="52359"/>
                  </a:lnTo>
                  <a:lnTo>
                    <a:pt x="182870" y="52359"/>
                  </a:lnTo>
                  <a:lnTo>
                    <a:pt x="182870" y="56074"/>
                  </a:lnTo>
                  <a:lnTo>
                    <a:pt x="176279" y="56074"/>
                  </a:lnTo>
                  <a:lnTo>
                    <a:pt x="176279" y="47425"/>
                  </a:lnTo>
                  <a:lnTo>
                    <a:pt x="170926" y="47425"/>
                  </a:lnTo>
                  <a:lnTo>
                    <a:pt x="170926" y="62694"/>
                  </a:lnTo>
                  <a:lnTo>
                    <a:pt x="165144" y="62694"/>
                  </a:lnTo>
                  <a:lnTo>
                    <a:pt x="165144" y="52368"/>
                  </a:lnTo>
                  <a:lnTo>
                    <a:pt x="161858" y="49073"/>
                  </a:lnTo>
                  <a:lnTo>
                    <a:pt x="158963" y="51959"/>
                  </a:lnTo>
                  <a:lnTo>
                    <a:pt x="156486" y="51959"/>
                  </a:lnTo>
                  <a:lnTo>
                    <a:pt x="156486" y="47825"/>
                  </a:lnTo>
                  <a:lnTo>
                    <a:pt x="151924" y="47825"/>
                  </a:lnTo>
                  <a:lnTo>
                    <a:pt x="151924" y="52368"/>
                  </a:lnTo>
                  <a:lnTo>
                    <a:pt x="146990" y="52368"/>
                  </a:lnTo>
                  <a:lnTo>
                    <a:pt x="146990" y="42072"/>
                  </a:lnTo>
                  <a:lnTo>
                    <a:pt x="139570" y="42072"/>
                  </a:lnTo>
                  <a:lnTo>
                    <a:pt x="139570" y="51140"/>
                  </a:lnTo>
                  <a:lnTo>
                    <a:pt x="136274" y="51140"/>
                  </a:lnTo>
                  <a:lnTo>
                    <a:pt x="136274" y="44958"/>
                  </a:lnTo>
                  <a:lnTo>
                    <a:pt x="132150" y="44958"/>
                  </a:lnTo>
                  <a:lnTo>
                    <a:pt x="132150" y="47034"/>
                  </a:lnTo>
                  <a:lnTo>
                    <a:pt x="125968" y="47034"/>
                  </a:lnTo>
                  <a:lnTo>
                    <a:pt x="125968" y="52788"/>
                  </a:lnTo>
                  <a:lnTo>
                    <a:pt x="121015" y="52788"/>
                  </a:lnTo>
                  <a:lnTo>
                    <a:pt x="121015" y="31347"/>
                  </a:lnTo>
                  <a:lnTo>
                    <a:pt x="113186" y="31347"/>
                  </a:lnTo>
                  <a:lnTo>
                    <a:pt x="113186" y="25584"/>
                  </a:lnTo>
                  <a:lnTo>
                    <a:pt x="109061" y="25584"/>
                  </a:lnTo>
                  <a:lnTo>
                    <a:pt x="109061" y="31347"/>
                  </a:lnTo>
                  <a:lnTo>
                    <a:pt x="101222" y="31347"/>
                  </a:lnTo>
                  <a:lnTo>
                    <a:pt x="101222" y="28461"/>
                  </a:lnTo>
                  <a:lnTo>
                    <a:pt x="97098" y="28461"/>
                  </a:lnTo>
                  <a:lnTo>
                    <a:pt x="97098" y="31347"/>
                  </a:lnTo>
                  <a:lnTo>
                    <a:pt x="92573" y="31347"/>
                  </a:lnTo>
                  <a:lnTo>
                    <a:pt x="92573" y="56502"/>
                  </a:lnTo>
                  <a:lnTo>
                    <a:pt x="90106" y="56502"/>
                  </a:lnTo>
                  <a:lnTo>
                    <a:pt x="90106" y="16916"/>
                  </a:lnTo>
                  <a:lnTo>
                    <a:pt x="85153" y="16916"/>
                  </a:lnTo>
                  <a:lnTo>
                    <a:pt x="85153" y="10897"/>
                  </a:lnTo>
                  <a:lnTo>
                    <a:pt x="78143" y="10897"/>
                  </a:lnTo>
                  <a:lnTo>
                    <a:pt x="78143" y="58560"/>
                  </a:lnTo>
                  <a:lnTo>
                    <a:pt x="75257" y="58560"/>
                  </a:lnTo>
                  <a:lnTo>
                    <a:pt x="75257" y="50321"/>
                  </a:lnTo>
                  <a:lnTo>
                    <a:pt x="66189" y="50321"/>
                  </a:lnTo>
                  <a:lnTo>
                    <a:pt x="64122" y="52378"/>
                  </a:lnTo>
                  <a:lnTo>
                    <a:pt x="61655" y="52378"/>
                  </a:lnTo>
                  <a:lnTo>
                    <a:pt x="61655" y="34242"/>
                  </a:lnTo>
                  <a:lnTo>
                    <a:pt x="58760" y="34242"/>
                  </a:lnTo>
                  <a:lnTo>
                    <a:pt x="58760" y="23517"/>
                  </a:lnTo>
                  <a:lnTo>
                    <a:pt x="45168" y="23517"/>
                  </a:lnTo>
                  <a:lnTo>
                    <a:pt x="45168" y="36719"/>
                  </a:lnTo>
                  <a:lnTo>
                    <a:pt x="40615" y="36719"/>
                  </a:lnTo>
                  <a:lnTo>
                    <a:pt x="40615" y="46215"/>
                  </a:lnTo>
                  <a:lnTo>
                    <a:pt x="35062" y="51759"/>
                  </a:lnTo>
                  <a:lnTo>
                    <a:pt x="35062" y="60646"/>
                  </a:lnTo>
                  <a:lnTo>
                    <a:pt x="29080" y="60646"/>
                  </a:lnTo>
                  <a:lnTo>
                    <a:pt x="29080" y="53226"/>
                  </a:lnTo>
                  <a:lnTo>
                    <a:pt x="16297" y="53226"/>
                  </a:lnTo>
                  <a:lnTo>
                    <a:pt x="16297" y="50340"/>
                  </a:lnTo>
                  <a:lnTo>
                    <a:pt x="13411" y="50340"/>
                  </a:lnTo>
                  <a:lnTo>
                    <a:pt x="13411" y="39986"/>
                  </a:lnTo>
                  <a:lnTo>
                    <a:pt x="10116" y="39986"/>
                  </a:lnTo>
                  <a:lnTo>
                    <a:pt x="10116" y="47015"/>
                  </a:lnTo>
                  <a:lnTo>
                    <a:pt x="7639" y="47015"/>
                  </a:lnTo>
                  <a:lnTo>
                    <a:pt x="7639" y="42462"/>
                  </a:lnTo>
                  <a:lnTo>
                    <a:pt x="4143" y="45958"/>
                  </a:lnTo>
                  <a:lnTo>
                    <a:pt x="0" y="50102"/>
                  </a:lnTo>
                  <a:lnTo>
                    <a:pt x="0" y="74628"/>
                  </a:lnTo>
                  <a:lnTo>
                    <a:pt x="303647" y="74628"/>
                  </a:lnTo>
                  <a:lnTo>
                    <a:pt x="303647" y="43301"/>
                  </a:lnTo>
                  <a:lnTo>
                    <a:pt x="298714" y="43301"/>
                  </a:lnTo>
                  <a:close/>
                </a:path>
              </a:pathLst>
            </a:custGeom>
            <a:solidFill>
              <a:srgbClr val="318D7A">
                <a:alpha val="19000"/>
              </a:srgbClr>
            </a:solidFill>
          </p:spPr>
        </p:sp>
      </p:grpSp>
      <p:sp>
        <p:nvSpPr>
          <p:cNvPr id="8" name="TextBox 8"/>
          <p:cNvSpPr txBox="1"/>
          <p:nvPr/>
        </p:nvSpPr>
        <p:spPr>
          <a:xfrm rot="21600000">
            <a:off x="142875" y="1000125"/>
            <a:ext cx="7341450" cy="581025"/>
          </a:xfrm>
          <a:prstGeom prst="rect">
            <a:avLst/>
          </a:prstGeom>
        </p:spPr>
        <p:txBody>
          <a:bodyPr lIns="0" tIns="64800" rIns="0" bIns="0" rtlCol="0" anchor="t"/>
          <a:lstStyle/>
          <a:p>
            <a:pPr algn="ctr">
              <a:lnSpc>
                <a:spcPts val="4650"/>
              </a:lnSpc>
            </a:pPr>
            <a:r>
              <a:rPr lang="en-US" sz="4650" b="1" i="0" spc="0" dirty="0">
                <a:solidFill>
                  <a:srgbClr val="91C35D">
                    <a:alpha val="100000"/>
                  </a:srgbClr>
                </a:solidFill>
                <a:latin typeface="Amatic SC"/>
              </a:rPr>
              <a:t>Thank you for listening</a:t>
            </a:r>
          </a:p>
        </p:txBody>
      </p:sp>
      <p:grpSp>
        <p:nvGrpSpPr>
          <p:cNvPr id="10" name="Group 10"/>
          <p:cNvGrpSpPr/>
          <p:nvPr/>
        </p:nvGrpSpPr>
        <p:grpSpPr>
          <a:xfrm rot="21600000">
            <a:off x="5636419" y="4257675"/>
            <a:ext cx="2371725" cy="285750"/>
            <a:chOff x="5636419" y="4257675"/>
            <a:chExt cx="2371725" cy="285750"/>
          </a:xfrm>
        </p:grpSpPr>
        <p:sp>
          <p:nvSpPr>
            <p:cNvPr id="9" name="Freeform 9"/>
            <p:cNvSpPr/>
            <p:nvPr/>
          </p:nvSpPr>
          <p:spPr>
            <a:xfrm>
              <a:off x="5636419" y="4257675"/>
              <a:ext cx="2371725" cy="285750"/>
            </a:xfrm>
            <a:custGeom>
              <a:avLst/>
              <a:gdLst/>
              <a:ahLst/>
              <a:cxnLst/>
              <a:rect l="0" t="0" r="0" b="0"/>
              <a:pathLst>
                <a:path w="303647" h="74628">
                  <a:moveTo>
                    <a:pt x="298714" y="43301"/>
                  </a:moveTo>
                  <a:lnTo>
                    <a:pt x="298714" y="49463"/>
                  </a:lnTo>
                  <a:lnTo>
                    <a:pt x="292122" y="49463"/>
                  </a:lnTo>
                  <a:lnTo>
                    <a:pt x="292122" y="28842"/>
                  </a:lnTo>
                  <a:lnTo>
                    <a:pt x="278511" y="28842"/>
                  </a:lnTo>
                  <a:lnTo>
                    <a:pt x="278511" y="46577"/>
                  </a:lnTo>
                  <a:cubicBezTo>
                    <a:pt x="278511" y="46577"/>
                    <a:pt x="273158" y="46168"/>
                    <a:pt x="273548" y="44929"/>
                  </a:cubicBezTo>
                  <a:cubicBezTo>
                    <a:pt x="273977" y="43691"/>
                    <a:pt x="269434" y="39167"/>
                    <a:pt x="269434" y="39167"/>
                  </a:cubicBezTo>
                  <a:lnTo>
                    <a:pt x="265300" y="42462"/>
                  </a:lnTo>
                  <a:lnTo>
                    <a:pt x="258318" y="42462"/>
                  </a:lnTo>
                  <a:lnTo>
                    <a:pt x="258318" y="35042"/>
                  </a:lnTo>
                  <a:lnTo>
                    <a:pt x="253765" y="35042"/>
                  </a:lnTo>
                  <a:lnTo>
                    <a:pt x="253765" y="39176"/>
                  </a:lnTo>
                  <a:lnTo>
                    <a:pt x="246336" y="39176"/>
                  </a:lnTo>
                  <a:lnTo>
                    <a:pt x="246336" y="32175"/>
                  </a:lnTo>
                  <a:lnTo>
                    <a:pt x="238935" y="32175"/>
                  </a:lnTo>
                  <a:lnTo>
                    <a:pt x="238935" y="49482"/>
                  </a:lnTo>
                  <a:lnTo>
                    <a:pt x="221618" y="49482"/>
                  </a:lnTo>
                  <a:lnTo>
                    <a:pt x="221618" y="18555"/>
                  </a:lnTo>
                  <a:lnTo>
                    <a:pt x="218313" y="18555"/>
                  </a:lnTo>
                  <a:lnTo>
                    <a:pt x="218313" y="0"/>
                  </a:lnTo>
                  <a:lnTo>
                    <a:pt x="215836" y="0"/>
                  </a:lnTo>
                  <a:lnTo>
                    <a:pt x="215836" y="4543"/>
                  </a:lnTo>
                  <a:lnTo>
                    <a:pt x="213570" y="6810"/>
                  </a:lnTo>
                  <a:lnTo>
                    <a:pt x="213570" y="12783"/>
                  </a:lnTo>
                  <a:lnTo>
                    <a:pt x="209255" y="12783"/>
                  </a:lnTo>
                  <a:lnTo>
                    <a:pt x="209255" y="62675"/>
                  </a:lnTo>
                  <a:lnTo>
                    <a:pt x="191510" y="62675"/>
                  </a:lnTo>
                  <a:lnTo>
                    <a:pt x="191510" y="52359"/>
                  </a:lnTo>
                  <a:lnTo>
                    <a:pt x="182870" y="52359"/>
                  </a:lnTo>
                  <a:lnTo>
                    <a:pt x="182870" y="56074"/>
                  </a:lnTo>
                  <a:lnTo>
                    <a:pt x="176279" y="56074"/>
                  </a:lnTo>
                  <a:lnTo>
                    <a:pt x="176279" y="47425"/>
                  </a:lnTo>
                  <a:lnTo>
                    <a:pt x="170926" y="47425"/>
                  </a:lnTo>
                  <a:lnTo>
                    <a:pt x="170926" y="62694"/>
                  </a:lnTo>
                  <a:lnTo>
                    <a:pt x="165144" y="62694"/>
                  </a:lnTo>
                  <a:lnTo>
                    <a:pt x="165144" y="52368"/>
                  </a:lnTo>
                  <a:lnTo>
                    <a:pt x="161858" y="49073"/>
                  </a:lnTo>
                  <a:lnTo>
                    <a:pt x="158963" y="51959"/>
                  </a:lnTo>
                  <a:lnTo>
                    <a:pt x="156486" y="51959"/>
                  </a:lnTo>
                  <a:lnTo>
                    <a:pt x="156486" y="47825"/>
                  </a:lnTo>
                  <a:lnTo>
                    <a:pt x="151924" y="47825"/>
                  </a:lnTo>
                  <a:lnTo>
                    <a:pt x="151924" y="52368"/>
                  </a:lnTo>
                  <a:lnTo>
                    <a:pt x="146990" y="52368"/>
                  </a:lnTo>
                  <a:lnTo>
                    <a:pt x="146990" y="42072"/>
                  </a:lnTo>
                  <a:lnTo>
                    <a:pt x="139570" y="42072"/>
                  </a:lnTo>
                  <a:lnTo>
                    <a:pt x="139570" y="51140"/>
                  </a:lnTo>
                  <a:lnTo>
                    <a:pt x="136274" y="51140"/>
                  </a:lnTo>
                  <a:lnTo>
                    <a:pt x="136274" y="44958"/>
                  </a:lnTo>
                  <a:lnTo>
                    <a:pt x="132150" y="44958"/>
                  </a:lnTo>
                  <a:lnTo>
                    <a:pt x="132150" y="47034"/>
                  </a:lnTo>
                  <a:lnTo>
                    <a:pt x="125968" y="47034"/>
                  </a:lnTo>
                  <a:lnTo>
                    <a:pt x="125968" y="52788"/>
                  </a:lnTo>
                  <a:lnTo>
                    <a:pt x="121015" y="52788"/>
                  </a:lnTo>
                  <a:lnTo>
                    <a:pt x="121015" y="31347"/>
                  </a:lnTo>
                  <a:lnTo>
                    <a:pt x="113186" y="31347"/>
                  </a:lnTo>
                  <a:lnTo>
                    <a:pt x="113186" y="25584"/>
                  </a:lnTo>
                  <a:lnTo>
                    <a:pt x="109061" y="25584"/>
                  </a:lnTo>
                  <a:lnTo>
                    <a:pt x="109061" y="31347"/>
                  </a:lnTo>
                  <a:lnTo>
                    <a:pt x="101222" y="31347"/>
                  </a:lnTo>
                  <a:lnTo>
                    <a:pt x="101222" y="28461"/>
                  </a:lnTo>
                  <a:lnTo>
                    <a:pt x="97098" y="28461"/>
                  </a:lnTo>
                  <a:lnTo>
                    <a:pt x="97098" y="31347"/>
                  </a:lnTo>
                  <a:lnTo>
                    <a:pt x="92573" y="31347"/>
                  </a:lnTo>
                  <a:lnTo>
                    <a:pt x="92573" y="56502"/>
                  </a:lnTo>
                  <a:lnTo>
                    <a:pt x="90106" y="56502"/>
                  </a:lnTo>
                  <a:lnTo>
                    <a:pt x="90106" y="16916"/>
                  </a:lnTo>
                  <a:lnTo>
                    <a:pt x="85153" y="16916"/>
                  </a:lnTo>
                  <a:lnTo>
                    <a:pt x="85153" y="10897"/>
                  </a:lnTo>
                  <a:lnTo>
                    <a:pt x="78143" y="10897"/>
                  </a:lnTo>
                  <a:lnTo>
                    <a:pt x="78143" y="58560"/>
                  </a:lnTo>
                  <a:lnTo>
                    <a:pt x="75257" y="58560"/>
                  </a:lnTo>
                  <a:lnTo>
                    <a:pt x="75257" y="50321"/>
                  </a:lnTo>
                  <a:lnTo>
                    <a:pt x="66189" y="50321"/>
                  </a:lnTo>
                  <a:lnTo>
                    <a:pt x="64122" y="52378"/>
                  </a:lnTo>
                  <a:lnTo>
                    <a:pt x="61655" y="52378"/>
                  </a:lnTo>
                  <a:lnTo>
                    <a:pt x="61655" y="34242"/>
                  </a:lnTo>
                  <a:lnTo>
                    <a:pt x="58760" y="34242"/>
                  </a:lnTo>
                  <a:lnTo>
                    <a:pt x="58760" y="23517"/>
                  </a:lnTo>
                  <a:lnTo>
                    <a:pt x="45168" y="23517"/>
                  </a:lnTo>
                  <a:lnTo>
                    <a:pt x="45168" y="36719"/>
                  </a:lnTo>
                  <a:lnTo>
                    <a:pt x="40615" y="36719"/>
                  </a:lnTo>
                  <a:lnTo>
                    <a:pt x="40615" y="46215"/>
                  </a:lnTo>
                  <a:lnTo>
                    <a:pt x="35062" y="51759"/>
                  </a:lnTo>
                  <a:lnTo>
                    <a:pt x="35062" y="60646"/>
                  </a:lnTo>
                  <a:lnTo>
                    <a:pt x="29080" y="60646"/>
                  </a:lnTo>
                  <a:lnTo>
                    <a:pt x="29080" y="53226"/>
                  </a:lnTo>
                  <a:lnTo>
                    <a:pt x="16297" y="53226"/>
                  </a:lnTo>
                  <a:lnTo>
                    <a:pt x="16297" y="50340"/>
                  </a:lnTo>
                  <a:lnTo>
                    <a:pt x="13411" y="50340"/>
                  </a:lnTo>
                  <a:lnTo>
                    <a:pt x="13411" y="39986"/>
                  </a:lnTo>
                  <a:lnTo>
                    <a:pt x="10116" y="39986"/>
                  </a:lnTo>
                  <a:lnTo>
                    <a:pt x="10116" y="47015"/>
                  </a:lnTo>
                  <a:lnTo>
                    <a:pt x="7639" y="47015"/>
                  </a:lnTo>
                  <a:lnTo>
                    <a:pt x="7639" y="42462"/>
                  </a:lnTo>
                  <a:lnTo>
                    <a:pt x="4143" y="45958"/>
                  </a:lnTo>
                  <a:lnTo>
                    <a:pt x="0" y="50102"/>
                  </a:lnTo>
                  <a:lnTo>
                    <a:pt x="0" y="74628"/>
                  </a:lnTo>
                  <a:lnTo>
                    <a:pt x="303647" y="74628"/>
                  </a:lnTo>
                  <a:lnTo>
                    <a:pt x="303647" y="43301"/>
                  </a:lnTo>
                  <a:lnTo>
                    <a:pt x="298714" y="43301"/>
                  </a:lnTo>
                  <a:close/>
                </a:path>
              </a:pathLst>
            </a:custGeom>
            <a:solidFill>
              <a:srgbClr val="318D7A">
                <a:alpha val="19000"/>
              </a:srgbClr>
            </a:solidFill>
          </p:spPr>
        </p:sp>
      </p:grpSp>
      <p:pic>
        <p:nvPicPr>
          <p:cNvPr id="11" name="Picture 11"/>
          <p:cNvPicPr>
            <a:picLocks noChangeAspect="1"/>
          </p:cNvPicPr>
          <p:nvPr/>
        </p:nvPicPr>
        <p:blipFill>
          <a:blip r:embed="rId4">
            <a:alphaModFix/>
          </a:blip>
          <a:srcRect/>
          <a:stretch>
            <a:fillRect/>
          </a:stretch>
        </p:blipFill>
        <p:spPr>
          <a:xfrm rot="21600000">
            <a:off x="453722" y="4393434"/>
            <a:ext cx="95250" cy="297366"/>
          </a:xfrm>
          <a:prstGeom prst="rect">
            <a:avLst/>
          </a:prstGeom>
        </p:spPr>
      </p:pic>
      <p:pic>
        <p:nvPicPr>
          <p:cNvPr id="12" name="Picture 12"/>
          <p:cNvPicPr>
            <a:picLocks noChangeAspect="1"/>
          </p:cNvPicPr>
          <p:nvPr/>
        </p:nvPicPr>
        <p:blipFill>
          <a:blip r:embed="rId5">
            <a:alphaModFix/>
          </a:blip>
          <a:srcRect/>
          <a:stretch>
            <a:fillRect/>
          </a:stretch>
        </p:blipFill>
        <p:spPr>
          <a:xfrm rot="21600000">
            <a:off x="666750" y="4541044"/>
            <a:ext cx="95250" cy="323850"/>
          </a:xfrm>
          <a:prstGeom prst="rect">
            <a:avLst/>
          </a:prstGeom>
        </p:spPr>
      </p:pic>
      <p:pic>
        <p:nvPicPr>
          <p:cNvPr id="13" name="Picture 13"/>
          <p:cNvPicPr>
            <a:picLocks noChangeAspect="1"/>
          </p:cNvPicPr>
          <p:nvPr/>
        </p:nvPicPr>
        <p:blipFill>
          <a:blip r:embed="rId6">
            <a:alphaModFix/>
          </a:blip>
          <a:srcRect/>
          <a:stretch>
            <a:fillRect/>
          </a:stretch>
        </p:blipFill>
        <p:spPr>
          <a:xfrm rot="21600000">
            <a:off x="919163" y="4388644"/>
            <a:ext cx="95250" cy="295275"/>
          </a:xfrm>
          <a:prstGeom prst="rect">
            <a:avLst/>
          </a:prstGeom>
        </p:spPr>
      </p:pic>
      <p:pic>
        <p:nvPicPr>
          <p:cNvPr id="14" name="Picture 14"/>
          <p:cNvPicPr>
            <a:picLocks noChangeAspect="1"/>
          </p:cNvPicPr>
          <p:nvPr/>
        </p:nvPicPr>
        <p:blipFill>
          <a:blip r:embed="rId7">
            <a:alphaModFix/>
          </a:blip>
          <a:srcRect/>
          <a:stretch>
            <a:fillRect/>
          </a:stretch>
        </p:blipFill>
        <p:spPr>
          <a:xfrm rot="21600000">
            <a:off x="1845468" y="4390112"/>
            <a:ext cx="123825" cy="330200"/>
          </a:xfrm>
          <a:prstGeom prst="rect">
            <a:avLst/>
          </a:prstGeom>
        </p:spPr>
      </p:pic>
      <p:pic>
        <p:nvPicPr>
          <p:cNvPr id="15" name="Picture 15"/>
          <p:cNvPicPr>
            <a:picLocks noChangeAspect="1"/>
          </p:cNvPicPr>
          <p:nvPr/>
        </p:nvPicPr>
        <p:blipFill>
          <a:blip r:embed="rId8">
            <a:alphaModFix/>
          </a:blip>
          <a:srcRect/>
          <a:stretch>
            <a:fillRect/>
          </a:stretch>
        </p:blipFill>
        <p:spPr>
          <a:xfrm rot="21600000">
            <a:off x="2005013" y="4538662"/>
            <a:ext cx="95250" cy="285750"/>
          </a:xfrm>
          <a:prstGeom prst="rect">
            <a:avLst/>
          </a:prstGeom>
        </p:spPr>
      </p:pic>
      <p:pic>
        <p:nvPicPr>
          <p:cNvPr id="16" name="Picture 16"/>
          <p:cNvPicPr>
            <a:picLocks noChangeAspect="1"/>
          </p:cNvPicPr>
          <p:nvPr/>
        </p:nvPicPr>
        <p:blipFill>
          <a:blip r:embed="rId9">
            <a:alphaModFix/>
          </a:blip>
          <a:srcRect/>
          <a:stretch>
            <a:fillRect/>
          </a:stretch>
        </p:blipFill>
        <p:spPr>
          <a:xfrm rot="21600000">
            <a:off x="6372225" y="4429125"/>
            <a:ext cx="95250" cy="276225"/>
          </a:xfrm>
          <a:prstGeom prst="rect">
            <a:avLst/>
          </a:prstGeom>
        </p:spPr>
      </p:pic>
      <p:pic>
        <p:nvPicPr>
          <p:cNvPr id="17" name="Picture 17"/>
          <p:cNvPicPr>
            <a:picLocks noChangeAspect="1"/>
          </p:cNvPicPr>
          <p:nvPr/>
        </p:nvPicPr>
        <p:blipFill>
          <a:blip r:embed="rId10">
            <a:alphaModFix/>
          </a:blip>
          <a:srcRect/>
          <a:stretch>
            <a:fillRect/>
          </a:stretch>
        </p:blipFill>
        <p:spPr>
          <a:xfrm rot="21600000">
            <a:off x="6591300" y="4430531"/>
            <a:ext cx="95250" cy="290286"/>
          </a:xfrm>
          <a:prstGeom prst="rect">
            <a:avLst/>
          </a:prstGeom>
        </p:spPr>
      </p:pic>
      <p:pic>
        <p:nvPicPr>
          <p:cNvPr id="18" name="Picture 18"/>
          <p:cNvPicPr>
            <a:picLocks noChangeAspect="1"/>
          </p:cNvPicPr>
          <p:nvPr/>
        </p:nvPicPr>
        <p:blipFill>
          <a:blip r:embed="rId7">
            <a:alphaModFix/>
          </a:blip>
          <a:srcRect/>
          <a:stretch>
            <a:fillRect/>
          </a:stretch>
        </p:blipFill>
        <p:spPr>
          <a:xfrm rot="21600000">
            <a:off x="6823556" y="4324683"/>
            <a:ext cx="123825" cy="330200"/>
          </a:xfrm>
          <a:prstGeom prst="rect">
            <a:avLst/>
          </a:prstGeom>
        </p:spPr>
      </p:pic>
      <p:pic>
        <p:nvPicPr>
          <p:cNvPr id="19" name="Picture 19"/>
          <p:cNvPicPr>
            <a:picLocks noChangeAspect="1"/>
          </p:cNvPicPr>
          <p:nvPr/>
        </p:nvPicPr>
        <p:blipFill>
          <a:blip r:embed="rId11">
            <a:alphaModFix/>
          </a:blip>
          <a:srcRect/>
          <a:stretch>
            <a:fillRect/>
          </a:stretch>
        </p:blipFill>
        <p:spPr>
          <a:xfrm rot="21600000">
            <a:off x="7001708" y="4428507"/>
            <a:ext cx="105361" cy="321101"/>
          </a:xfrm>
          <a:prstGeom prst="rect">
            <a:avLst/>
          </a:prstGeom>
        </p:spPr>
      </p:pic>
      <p:grpSp>
        <p:nvGrpSpPr>
          <p:cNvPr id="21" name="Group 21"/>
          <p:cNvGrpSpPr/>
          <p:nvPr/>
        </p:nvGrpSpPr>
        <p:grpSpPr>
          <a:xfrm rot="21600000">
            <a:off x="1121943" y="2395225"/>
            <a:ext cx="723116" cy="457597"/>
            <a:chOff x="1121943" y="2395225"/>
            <a:chExt cx="723116" cy="457597"/>
          </a:xfrm>
        </p:grpSpPr>
        <p:sp>
          <p:nvSpPr>
            <p:cNvPr id="20" name="Freeform 20"/>
            <p:cNvSpPr/>
            <p:nvPr/>
          </p:nvSpPr>
          <p:spPr>
            <a:xfrm>
              <a:off x="1121943" y="2395225"/>
              <a:ext cx="723116" cy="457597"/>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grpSp>
        <p:nvGrpSpPr>
          <p:cNvPr id="23" name="Group 23"/>
          <p:cNvGrpSpPr/>
          <p:nvPr/>
        </p:nvGrpSpPr>
        <p:grpSpPr>
          <a:xfrm rot="21600000">
            <a:off x="-81665" y="2653913"/>
            <a:ext cx="631007" cy="399309"/>
            <a:chOff x="-81665" y="2653913"/>
            <a:chExt cx="631007" cy="399309"/>
          </a:xfrm>
        </p:grpSpPr>
        <p:sp>
          <p:nvSpPr>
            <p:cNvPr id="22" name="Freeform 22"/>
            <p:cNvSpPr/>
            <p:nvPr/>
          </p:nvSpPr>
          <p:spPr>
            <a:xfrm>
              <a:off x="-81665" y="2653913"/>
              <a:ext cx="631007" cy="399309"/>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grpSp>
        <p:nvGrpSpPr>
          <p:cNvPr id="25" name="Group 25"/>
          <p:cNvGrpSpPr/>
          <p:nvPr/>
        </p:nvGrpSpPr>
        <p:grpSpPr>
          <a:xfrm rot="21600000">
            <a:off x="6018764" y="2195195"/>
            <a:ext cx="1039274" cy="657666"/>
            <a:chOff x="6018764" y="2195195"/>
            <a:chExt cx="1039274" cy="657666"/>
          </a:xfrm>
        </p:grpSpPr>
        <p:sp>
          <p:nvSpPr>
            <p:cNvPr id="24" name="Freeform 24"/>
            <p:cNvSpPr/>
            <p:nvPr/>
          </p:nvSpPr>
          <p:spPr>
            <a:xfrm>
              <a:off x="6018764" y="2195195"/>
              <a:ext cx="1039274" cy="657666"/>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pic>
        <p:nvPicPr>
          <p:cNvPr id="26" name="Picture 26"/>
          <p:cNvPicPr>
            <a:picLocks noChangeAspect="1"/>
          </p:cNvPicPr>
          <p:nvPr/>
        </p:nvPicPr>
        <p:blipFill>
          <a:blip r:embed="rId12">
            <a:alphaModFix/>
          </a:blip>
          <a:srcRect/>
          <a:stretch>
            <a:fillRect/>
          </a:stretch>
        </p:blipFill>
        <p:spPr>
          <a:xfrm rot="21600000">
            <a:off x="3572669" y="5176838"/>
            <a:ext cx="482918" cy="371475"/>
          </a:xfrm>
          <a:prstGeom prst="rect">
            <a:avLst/>
          </a:prstGeom>
        </p:spPr>
      </p:pic>
      <p:grpSp>
        <p:nvGrpSpPr>
          <p:cNvPr id="28" name="Group 28"/>
          <p:cNvGrpSpPr/>
          <p:nvPr/>
        </p:nvGrpSpPr>
        <p:grpSpPr>
          <a:xfrm rot="21600000">
            <a:off x="1400175" y="1969013"/>
            <a:ext cx="447675" cy="447675"/>
            <a:chOff x="1400175" y="1969013"/>
            <a:chExt cx="447675" cy="447675"/>
          </a:xfrm>
        </p:grpSpPr>
        <p:sp>
          <p:nvSpPr>
            <p:cNvPr id="27" name="Freeform 27"/>
            <p:cNvSpPr/>
            <p:nvPr/>
          </p:nvSpPr>
          <p:spPr>
            <a:xfrm>
              <a:off x="1400175" y="1969013"/>
              <a:ext cx="447675" cy="447675"/>
            </a:xfrm>
            <a:custGeom>
              <a:avLst/>
              <a:gdLst/>
              <a:ahLst/>
              <a:cxnLst/>
              <a:rect l="0" t="0" r="0" b="0"/>
              <a:pathLst>
                <a:path w="304800" h="304800">
                  <a:moveTo>
                    <a:pt x="253994" y="0"/>
                  </a:moveTo>
                  <a:lnTo>
                    <a:pt x="50797" y="0"/>
                  </a:lnTo>
                  <a:cubicBezTo>
                    <a:pt x="22736" y="0"/>
                    <a:pt x="0" y="22755"/>
                    <a:pt x="0" y="50797"/>
                  </a:cubicBezTo>
                  <a:lnTo>
                    <a:pt x="0" y="253994"/>
                  </a:lnTo>
                  <a:cubicBezTo>
                    <a:pt x="0" y="282054"/>
                    <a:pt x="22736" y="304800"/>
                    <a:pt x="50797" y="304800"/>
                  </a:cubicBezTo>
                  <a:lnTo>
                    <a:pt x="253994" y="304800"/>
                  </a:lnTo>
                  <a:cubicBezTo>
                    <a:pt x="282054" y="304800"/>
                    <a:pt x="304800" y="282054"/>
                    <a:pt x="304800" y="253994"/>
                  </a:cubicBezTo>
                  <a:lnTo>
                    <a:pt x="304800" y="50797"/>
                  </a:lnTo>
                  <a:cubicBezTo>
                    <a:pt x="304800" y="22755"/>
                    <a:pt x="282054" y="0"/>
                    <a:pt x="253994" y="0"/>
                  </a:cubicBezTo>
                  <a:close/>
                  <a:moveTo>
                    <a:pt x="231324" y="111919"/>
                  </a:moveTo>
                  <a:cubicBezTo>
                    <a:pt x="231419" y="113671"/>
                    <a:pt x="231467" y="115414"/>
                    <a:pt x="231467" y="117196"/>
                  </a:cubicBezTo>
                  <a:cubicBezTo>
                    <a:pt x="231467" y="171012"/>
                    <a:pt x="190500" y="233077"/>
                    <a:pt x="115576" y="233077"/>
                  </a:cubicBezTo>
                  <a:cubicBezTo>
                    <a:pt x="92564" y="233077"/>
                    <a:pt x="71161" y="226352"/>
                    <a:pt x="53130" y="214779"/>
                  </a:cubicBezTo>
                  <a:cubicBezTo>
                    <a:pt x="56321" y="215151"/>
                    <a:pt x="59560" y="215370"/>
                    <a:pt x="62855" y="215370"/>
                  </a:cubicBezTo>
                  <a:cubicBezTo>
                    <a:pt x="81925" y="215370"/>
                    <a:pt x="99489" y="208855"/>
                    <a:pt x="113433" y="197930"/>
                  </a:cubicBezTo>
                  <a:cubicBezTo>
                    <a:pt x="95612" y="197615"/>
                    <a:pt x="80572" y="185823"/>
                    <a:pt x="75381" y="169650"/>
                  </a:cubicBezTo>
                  <a:cubicBezTo>
                    <a:pt x="77876" y="170145"/>
                    <a:pt x="80420" y="170383"/>
                    <a:pt x="83048" y="170383"/>
                  </a:cubicBezTo>
                  <a:cubicBezTo>
                    <a:pt x="86763" y="170383"/>
                    <a:pt x="90373" y="169859"/>
                    <a:pt x="93774" y="168964"/>
                  </a:cubicBezTo>
                  <a:cubicBezTo>
                    <a:pt x="75143" y="165202"/>
                    <a:pt x="61103" y="148752"/>
                    <a:pt x="61103" y="129026"/>
                  </a:cubicBezTo>
                  <a:cubicBezTo>
                    <a:pt x="61103" y="128835"/>
                    <a:pt x="61103" y="128683"/>
                    <a:pt x="61103" y="128502"/>
                  </a:cubicBezTo>
                  <a:cubicBezTo>
                    <a:pt x="66599" y="131550"/>
                    <a:pt x="72876" y="133379"/>
                    <a:pt x="79553" y="133598"/>
                  </a:cubicBezTo>
                  <a:cubicBezTo>
                    <a:pt x="68618" y="126292"/>
                    <a:pt x="61446" y="113824"/>
                    <a:pt x="61446" y="99689"/>
                  </a:cubicBezTo>
                  <a:cubicBezTo>
                    <a:pt x="61446" y="92231"/>
                    <a:pt x="63446" y="85239"/>
                    <a:pt x="66951" y="79210"/>
                  </a:cubicBezTo>
                  <a:cubicBezTo>
                    <a:pt x="87039" y="103861"/>
                    <a:pt x="117062" y="120072"/>
                    <a:pt x="150905" y="121758"/>
                  </a:cubicBezTo>
                  <a:cubicBezTo>
                    <a:pt x="150219" y="118786"/>
                    <a:pt x="149847" y="115653"/>
                    <a:pt x="149847" y="112471"/>
                  </a:cubicBezTo>
                  <a:cubicBezTo>
                    <a:pt x="149847" y="89983"/>
                    <a:pt x="168097" y="71752"/>
                    <a:pt x="190595" y="71752"/>
                  </a:cubicBezTo>
                  <a:cubicBezTo>
                    <a:pt x="202301" y="71752"/>
                    <a:pt x="212893" y="76695"/>
                    <a:pt x="220332" y="84620"/>
                  </a:cubicBezTo>
                  <a:cubicBezTo>
                    <a:pt x="229610" y="82791"/>
                    <a:pt x="238325" y="79400"/>
                    <a:pt x="246183" y="74733"/>
                  </a:cubicBezTo>
                  <a:cubicBezTo>
                    <a:pt x="243164" y="84239"/>
                    <a:pt x="236687" y="92231"/>
                    <a:pt x="228286" y="97279"/>
                  </a:cubicBezTo>
                  <a:cubicBezTo>
                    <a:pt x="236506" y="96288"/>
                    <a:pt x="244364" y="94107"/>
                    <a:pt x="251679" y="90859"/>
                  </a:cubicBezTo>
                  <a:cubicBezTo>
                    <a:pt x="246202" y="99012"/>
                    <a:pt x="239316" y="106175"/>
                    <a:pt x="231324" y="111919"/>
                  </a:cubicBezTo>
                  <a:close/>
                </a:path>
              </a:pathLst>
            </a:custGeom>
            <a:solidFill>
              <a:srgbClr val="91C35D">
                <a:alpha val="100000"/>
              </a:srgbClr>
            </a:solidFill>
          </p:spPr>
        </p:sp>
      </p:grpSp>
      <p:grpSp>
        <p:nvGrpSpPr>
          <p:cNvPr id="30" name="Group 30"/>
          <p:cNvGrpSpPr/>
          <p:nvPr/>
        </p:nvGrpSpPr>
        <p:grpSpPr>
          <a:xfrm rot="21600000">
            <a:off x="1395413" y="2654813"/>
            <a:ext cx="453330" cy="456900"/>
            <a:chOff x="1395413" y="2654813"/>
            <a:chExt cx="453330" cy="456900"/>
          </a:xfrm>
        </p:grpSpPr>
        <p:sp>
          <p:nvSpPr>
            <p:cNvPr id="29" name="Freeform 29"/>
            <p:cNvSpPr/>
            <p:nvPr/>
          </p:nvSpPr>
          <p:spPr>
            <a:xfrm>
              <a:off x="1395413" y="2654813"/>
              <a:ext cx="453330" cy="456900"/>
            </a:xfrm>
            <a:custGeom>
              <a:avLst/>
              <a:gdLst/>
              <a:ahLst/>
              <a:cxnLst/>
              <a:rect l="0" t="0" r="0" b="0"/>
              <a:pathLst>
                <a:path w="302905" h="304767">
                  <a:moveTo>
                    <a:pt x="264185" y="2"/>
                  </a:moveTo>
                  <a:cubicBezTo>
                    <a:pt x="226657" y="335"/>
                    <a:pt x="189195" y="144"/>
                    <a:pt x="151667" y="144"/>
                  </a:cubicBezTo>
                  <a:cubicBezTo>
                    <a:pt x="113776" y="144"/>
                    <a:pt x="75848" y="144"/>
                    <a:pt x="38024" y="106"/>
                  </a:cubicBezTo>
                  <a:cubicBezTo>
                    <a:pt x="32233" y="106"/>
                    <a:pt x="26765" y="1145"/>
                    <a:pt x="21755" y="3726"/>
                  </a:cubicBezTo>
                  <a:cubicBezTo>
                    <a:pt x="6953" y="11251"/>
                    <a:pt x="0" y="23547"/>
                    <a:pt x="0" y="40054"/>
                  </a:cubicBezTo>
                  <a:cubicBezTo>
                    <a:pt x="0" y="115149"/>
                    <a:pt x="0" y="190340"/>
                    <a:pt x="48" y="265492"/>
                  </a:cubicBezTo>
                  <a:cubicBezTo>
                    <a:pt x="48" y="268073"/>
                    <a:pt x="86" y="270607"/>
                    <a:pt x="476" y="273102"/>
                  </a:cubicBezTo>
                  <a:cubicBezTo>
                    <a:pt x="3134" y="291514"/>
                    <a:pt x="18945" y="305345"/>
                    <a:pt x="37528" y="305345"/>
                  </a:cubicBezTo>
                  <a:cubicBezTo>
                    <a:pt x="113538" y="305430"/>
                    <a:pt x="189567" y="305392"/>
                    <a:pt x="265586" y="305430"/>
                  </a:cubicBezTo>
                  <a:cubicBezTo>
                    <a:pt x="271129" y="305430"/>
                    <a:pt x="276406" y="304240"/>
                    <a:pt x="281359" y="301706"/>
                  </a:cubicBezTo>
                  <a:cubicBezTo>
                    <a:pt x="296066" y="294219"/>
                    <a:pt x="302905" y="281904"/>
                    <a:pt x="302905" y="265578"/>
                  </a:cubicBezTo>
                  <a:cubicBezTo>
                    <a:pt x="302905" y="190311"/>
                    <a:pt x="302905" y="115111"/>
                    <a:pt x="302905" y="39911"/>
                  </a:cubicBezTo>
                  <a:cubicBezTo>
                    <a:pt x="302905" y="37292"/>
                    <a:pt x="302819" y="34568"/>
                    <a:pt x="302390" y="32034"/>
                  </a:cubicBezTo>
                  <a:cubicBezTo>
                    <a:pt x="298990" y="11908"/>
                    <a:pt x="281721" y="-160"/>
                    <a:pt x="264185" y="2"/>
                  </a:cubicBezTo>
                  <a:close/>
                  <a:moveTo>
                    <a:pt x="151667" y="90213"/>
                  </a:moveTo>
                  <a:cubicBezTo>
                    <a:pt x="185833" y="90299"/>
                    <a:pt x="214065" y="118645"/>
                    <a:pt x="213979" y="152935"/>
                  </a:cubicBezTo>
                  <a:cubicBezTo>
                    <a:pt x="213941" y="187225"/>
                    <a:pt x="185566" y="215333"/>
                    <a:pt x="151086" y="215248"/>
                  </a:cubicBezTo>
                  <a:cubicBezTo>
                    <a:pt x="116919" y="215086"/>
                    <a:pt x="88859" y="186815"/>
                    <a:pt x="88973" y="152402"/>
                  </a:cubicBezTo>
                  <a:cubicBezTo>
                    <a:pt x="89030" y="118245"/>
                    <a:pt x="117424" y="90175"/>
                    <a:pt x="151667" y="90213"/>
                  </a:cubicBezTo>
                  <a:close/>
                  <a:moveTo>
                    <a:pt x="269024" y="255519"/>
                  </a:moveTo>
                  <a:cubicBezTo>
                    <a:pt x="269024" y="264806"/>
                    <a:pt x="261899" y="271636"/>
                    <a:pt x="252365" y="271674"/>
                  </a:cubicBezTo>
                  <a:cubicBezTo>
                    <a:pt x="240830" y="271759"/>
                    <a:pt x="229333" y="271674"/>
                    <a:pt x="217818" y="271674"/>
                  </a:cubicBezTo>
                  <a:cubicBezTo>
                    <a:pt x="195901" y="271674"/>
                    <a:pt x="174031" y="271674"/>
                    <a:pt x="152086" y="271674"/>
                  </a:cubicBezTo>
                  <a:cubicBezTo>
                    <a:pt x="118948" y="271674"/>
                    <a:pt x="85763" y="271721"/>
                    <a:pt x="52626" y="271674"/>
                  </a:cubicBezTo>
                  <a:cubicBezTo>
                    <a:pt x="44682" y="271674"/>
                    <a:pt x="38957" y="268035"/>
                    <a:pt x="36338" y="261320"/>
                  </a:cubicBezTo>
                  <a:cubicBezTo>
                    <a:pt x="35690" y="259529"/>
                    <a:pt x="35319" y="257720"/>
                    <a:pt x="35319" y="255672"/>
                  </a:cubicBezTo>
                  <a:cubicBezTo>
                    <a:pt x="35319" y="212838"/>
                    <a:pt x="35319" y="170023"/>
                    <a:pt x="35319" y="127160"/>
                  </a:cubicBezTo>
                  <a:cubicBezTo>
                    <a:pt x="35319" y="124027"/>
                    <a:pt x="35519" y="123827"/>
                    <a:pt x="38795" y="123827"/>
                  </a:cubicBezTo>
                  <a:cubicBezTo>
                    <a:pt x="45225" y="123789"/>
                    <a:pt x="51521" y="123789"/>
                    <a:pt x="57988" y="123827"/>
                  </a:cubicBezTo>
                  <a:cubicBezTo>
                    <a:pt x="61093" y="123827"/>
                    <a:pt x="61351" y="124255"/>
                    <a:pt x="60484" y="127322"/>
                  </a:cubicBezTo>
                  <a:cubicBezTo>
                    <a:pt x="57750" y="137047"/>
                    <a:pt x="56255" y="146963"/>
                    <a:pt x="57093" y="157012"/>
                  </a:cubicBezTo>
                  <a:cubicBezTo>
                    <a:pt x="60417" y="197626"/>
                    <a:pt x="80648" y="226725"/>
                    <a:pt x="118872" y="241032"/>
                  </a:cubicBezTo>
                  <a:cubicBezTo>
                    <a:pt x="154143" y="254329"/>
                    <a:pt x="186919" y="247204"/>
                    <a:pt x="215294" y="222248"/>
                  </a:cubicBezTo>
                  <a:cubicBezTo>
                    <a:pt x="231038" y="208418"/>
                    <a:pt x="240440" y="190578"/>
                    <a:pt x="244411" y="170023"/>
                  </a:cubicBezTo>
                  <a:cubicBezTo>
                    <a:pt x="247193" y="155592"/>
                    <a:pt x="246497" y="141295"/>
                    <a:pt x="242402" y="127037"/>
                  </a:cubicBezTo>
                  <a:cubicBezTo>
                    <a:pt x="241621" y="124255"/>
                    <a:pt x="241868" y="123808"/>
                    <a:pt x="244735" y="123808"/>
                  </a:cubicBezTo>
                  <a:cubicBezTo>
                    <a:pt x="251784" y="123769"/>
                    <a:pt x="258823" y="123769"/>
                    <a:pt x="265843" y="123808"/>
                  </a:cubicBezTo>
                  <a:cubicBezTo>
                    <a:pt x="268757" y="123808"/>
                    <a:pt x="269043" y="124074"/>
                    <a:pt x="269043" y="126875"/>
                  </a:cubicBezTo>
                  <a:cubicBezTo>
                    <a:pt x="269062" y="169842"/>
                    <a:pt x="269062" y="212676"/>
                    <a:pt x="269024" y="255519"/>
                  </a:cubicBezTo>
                  <a:close/>
                  <a:moveTo>
                    <a:pt x="268976" y="75059"/>
                  </a:moveTo>
                  <a:cubicBezTo>
                    <a:pt x="268815" y="83774"/>
                    <a:pt x="261814" y="90375"/>
                    <a:pt x="253184" y="90422"/>
                  </a:cubicBezTo>
                  <a:cubicBezTo>
                    <a:pt x="245250" y="90461"/>
                    <a:pt x="237392" y="90527"/>
                    <a:pt x="229419" y="90422"/>
                  </a:cubicBezTo>
                  <a:cubicBezTo>
                    <a:pt x="220580" y="90384"/>
                    <a:pt x="213779" y="83631"/>
                    <a:pt x="213741" y="74811"/>
                  </a:cubicBezTo>
                  <a:cubicBezTo>
                    <a:pt x="213703" y="70449"/>
                    <a:pt x="213741" y="65991"/>
                    <a:pt x="213741" y="61571"/>
                  </a:cubicBezTo>
                  <a:cubicBezTo>
                    <a:pt x="213741" y="57275"/>
                    <a:pt x="213865" y="53018"/>
                    <a:pt x="213703" y="48665"/>
                  </a:cubicBezTo>
                  <a:cubicBezTo>
                    <a:pt x="213417" y="42054"/>
                    <a:pt x="219875" y="33120"/>
                    <a:pt x="228752" y="33663"/>
                  </a:cubicBezTo>
                  <a:cubicBezTo>
                    <a:pt x="237382" y="34244"/>
                    <a:pt x="246145" y="33339"/>
                    <a:pt x="254813" y="34177"/>
                  </a:cubicBezTo>
                  <a:cubicBezTo>
                    <a:pt x="262671" y="34939"/>
                    <a:pt x="268853" y="41483"/>
                    <a:pt x="269015" y="49417"/>
                  </a:cubicBezTo>
                  <a:cubicBezTo>
                    <a:pt x="269157" y="57980"/>
                    <a:pt x="269176" y="66534"/>
                    <a:pt x="268976" y="75059"/>
                  </a:cubicBezTo>
                  <a:close/>
                </a:path>
              </a:pathLst>
            </a:custGeom>
            <a:solidFill>
              <a:srgbClr val="91C35D">
                <a:alpha val="100000"/>
              </a:srgbClr>
            </a:solidFill>
          </p:spPr>
        </p:sp>
      </p:grpSp>
      <p:grpSp>
        <p:nvGrpSpPr>
          <p:cNvPr id="32" name="Group 32"/>
          <p:cNvGrpSpPr/>
          <p:nvPr/>
        </p:nvGrpSpPr>
        <p:grpSpPr>
          <a:xfrm rot="21600000">
            <a:off x="1400175" y="3393000"/>
            <a:ext cx="443035" cy="404961"/>
            <a:chOff x="1400175" y="3393000"/>
            <a:chExt cx="443035" cy="404961"/>
          </a:xfrm>
        </p:grpSpPr>
        <p:sp>
          <p:nvSpPr>
            <p:cNvPr id="31" name="Freeform 31"/>
            <p:cNvSpPr/>
            <p:nvPr/>
          </p:nvSpPr>
          <p:spPr>
            <a:xfrm>
              <a:off x="1400175" y="3393000"/>
              <a:ext cx="443035" cy="404961"/>
            </a:xfrm>
            <a:custGeom>
              <a:avLst/>
              <a:gdLst/>
              <a:ahLst/>
              <a:cxnLst/>
              <a:rect l="0" t="0" r="0" b="0"/>
              <a:pathLst>
                <a:path w="263383" h="240830">
                  <a:moveTo>
                    <a:pt x="239541" y="169650"/>
                  </a:moveTo>
                  <a:lnTo>
                    <a:pt x="262239" y="227619"/>
                  </a:lnTo>
                  <a:cubicBezTo>
                    <a:pt x="265039" y="234772"/>
                    <a:pt x="262534" y="240830"/>
                    <a:pt x="256524" y="240830"/>
                  </a:cubicBezTo>
                  <a:lnTo>
                    <a:pt x="6664" y="240830"/>
                  </a:lnTo>
                  <a:cubicBezTo>
                    <a:pt x="654" y="240830"/>
                    <a:pt x="-1699" y="234772"/>
                    <a:pt x="1301" y="227619"/>
                  </a:cubicBezTo>
                  <a:lnTo>
                    <a:pt x="25514" y="169650"/>
                  </a:lnTo>
                  <a:cubicBezTo>
                    <a:pt x="27447" y="165011"/>
                    <a:pt x="32686" y="161373"/>
                    <a:pt x="37277" y="161373"/>
                  </a:cubicBezTo>
                  <a:lnTo>
                    <a:pt x="42802" y="161373"/>
                  </a:lnTo>
                  <a:cubicBezTo>
                    <a:pt x="30076" y="155953"/>
                    <a:pt x="21180" y="143685"/>
                    <a:pt x="21180" y="129416"/>
                  </a:cubicBezTo>
                  <a:lnTo>
                    <a:pt x="21180" y="34966"/>
                  </a:lnTo>
                  <a:cubicBezTo>
                    <a:pt x="21180" y="15659"/>
                    <a:pt x="37420" y="0"/>
                    <a:pt x="57461" y="0"/>
                  </a:cubicBezTo>
                  <a:lnTo>
                    <a:pt x="208823" y="0"/>
                  </a:lnTo>
                  <a:cubicBezTo>
                    <a:pt x="228863" y="0"/>
                    <a:pt x="245113" y="15659"/>
                    <a:pt x="245113" y="34976"/>
                  </a:cubicBezTo>
                  <a:lnTo>
                    <a:pt x="245113" y="129416"/>
                  </a:lnTo>
                  <a:cubicBezTo>
                    <a:pt x="245113" y="143685"/>
                    <a:pt x="236216" y="155953"/>
                    <a:pt x="223491" y="161373"/>
                  </a:cubicBezTo>
                  <a:lnTo>
                    <a:pt x="227996" y="161373"/>
                  </a:lnTo>
                  <a:cubicBezTo>
                    <a:pt x="232587" y="161363"/>
                    <a:pt x="237731" y="165002"/>
                    <a:pt x="239541" y="169650"/>
                  </a:cubicBezTo>
                  <a:close/>
                  <a:moveTo>
                    <a:pt x="215566" y="216332"/>
                  </a:moveTo>
                  <a:lnTo>
                    <a:pt x="230073" y="216332"/>
                  </a:lnTo>
                  <a:cubicBezTo>
                    <a:pt x="233797" y="216332"/>
                    <a:pt x="236816" y="213427"/>
                    <a:pt x="236816" y="209836"/>
                  </a:cubicBezTo>
                  <a:cubicBezTo>
                    <a:pt x="236816" y="206254"/>
                    <a:pt x="233797" y="203349"/>
                    <a:pt x="230073" y="203349"/>
                  </a:cubicBezTo>
                  <a:lnTo>
                    <a:pt x="215566" y="203349"/>
                  </a:lnTo>
                  <a:cubicBezTo>
                    <a:pt x="211842" y="203349"/>
                    <a:pt x="208823" y="206254"/>
                    <a:pt x="208823" y="209836"/>
                  </a:cubicBezTo>
                  <a:cubicBezTo>
                    <a:pt x="208823" y="213427"/>
                    <a:pt x="211851" y="216332"/>
                    <a:pt x="215566" y="216332"/>
                  </a:cubicBezTo>
                  <a:close/>
                  <a:moveTo>
                    <a:pt x="204365" y="182861"/>
                  </a:moveTo>
                  <a:lnTo>
                    <a:pt x="214490" y="182861"/>
                  </a:lnTo>
                  <a:cubicBezTo>
                    <a:pt x="217081" y="182861"/>
                    <a:pt x="219186" y="180518"/>
                    <a:pt x="219186" y="177613"/>
                  </a:cubicBezTo>
                  <a:cubicBezTo>
                    <a:pt x="219186" y="174708"/>
                    <a:pt x="217081" y="172374"/>
                    <a:pt x="214490" y="172374"/>
                  </a:cubicBezTo>
                  <a:lnTo>
                    <a:pt x="204365" y="172374"/>
                  </a:lnTo>
                  <a:cubicBezTo>
                    <a:pt x="201774" y="172374"/>
                    <a:pt x="199669" y="174708"/>
                    <a:pt x="199669" y="177613"/>
                  </a:cubicBezTo>
                  <a:cubicBezTo>
                    <a:pt x="199669" y="180518"/>
                    <a:pt x="201764" y="182861"/>
                    <a:pt x="204365" y="182861"/>
                  </a:cubicBezTo>
                  <a:close/>
                  <a:moveTo>
                    <a:pt x="195716" y="187862"/>
                  </a:moveTo>
                  <a:lnTo>
                    <a:pt x="184219" y="187862"/>
                  </a:lnTo>
                  <a:cubicBezTo>
                    <a:pt x="181267" y="187862"/>
                    <a:pt x="178876" y="190214"/>
                    <a:pt x="178876" y="193110"/>
                  </a:cubicBezTo>
                  <a:cubicBezTo>
                    <a:pt x="178876" y="196015"/>
                    <a:pt x="181267" y="198358"/>
                    <a:pt x="184219" y="198358"/>
                  </a:cubicBezTo>
                  <a:lnTo>
                    <a:pt x="195716" y="198358"/>
                  </a:lnTo>
                  <a:cubicBezTo>
                    <a:pt x="198669" y="198358"/>
                    <a:pt x="201060" y="196015"/>
                    <a:pt x="201060" y="193110"/>
                  </a:cubicBezTo>
                  <a:cubicBezTo>
                    <a:pt x="201050" y="190214"/>
                    <a:pt x="198659" y="187862"/>
                    <a:pt x="195716" y="187862"/>
                  </a:cubicBezTo>
                  <a:close/>
                  <a:moveTo>
                    <a:pt x="193173" y="177613"/>
                  </a:moveTo>
                  <a:cubicBezTo>
                    <a:pt x="193173" y="174708"/>
                    <a:pt x="191068" y="172374"/>
                    <a:pt x="188477" y="172374"/>
                  </a:cubicBezTo>
                  <a:lnTo>
                    <a:pt x="178352" y="172374"/>
                  </a:lnTo>
                  <a:cubicBezTo>
                    <a:pt x="175761" y="172374"/>
                    <a:pt x="173656" y="174708"/>
                    <a:pt x="173656" y="177613"/>
                  </a:cubicBezTo>
                  <a:cubicBezTo>
                    <a:pt x="173656" y="180518"/>
                    <a:pt x="175761" y="182861"/>
                    <a:pt x="178352" y="182861"/>
                  </a:cubicBezTo>
                  <a:lnTo>
                    <a:pt x="188477" y="182861"/>
                  </a:lnTo>
                  <a:cubicBezTo>
                    <a:pt x="191068" y="182861"/>
                    <a:pt x="193173" y="180518"/>
                    <a:pt x="193173" y="177613"/>
                  </a:cubicBezTo>
                  <a:close/>
                  <a:moveTo>
                    <a:pt x="179285" y="216332"/>
                  </a:moveTo>
                  <a:lnTo>
                    <a:pt x="193792" y="216332"/>
                  </a:lnTo>
                  <a:cubicBezTo>
                    <a:pt x="197526" y="216332"/>
                    <a:pt x="200536" y="213427"/>
                    <a:pt x="200536" y="209836"/>
                  </a:cubicBezTo>
                  <a:cubicBezTo>
                    <a:pt x="200536" y="206254"/>
                    <a:pt x="197526" y="203349"/>
                    <a:pt x="193792" y="203349"/>
                  </a:cubicBezTo>
                  <a:lnTo>
                    <a:pt x="179285" y="203349"/>
                  </a:lnTo>
                  <a:cubicBezTo>
                    <a:pt x="175552" y="203349"/>
                    <a:pt x="172542" y="206254"/>
                    <a:pt x="172542" y="209836"/>
                  </a:cubicBezTo>
                  <a:cubicBezTo>
                    <a:pt x="172542" y="213427"/>
                    <a:pt x="175552" y="216332"/>
                    <a:pt x="179285" y="216332"/>
                  </a:cubicBezTo>
                  <a:close/>
                  <a:moveTo>
                    <a:pt x="172304" y="193100"/>
                  </a:moveTo>
                  <a:cubicBezTo>
                    <a:pt x="172304" y="190205"/>
                    <a:pt x="169913" y="187852"/>
                    <a:pt x="166960" y="187852"/>
                  </a:cubicBezTo>
                  <a:lnTo>
                    <a:pt x="155463" y="187852"/>
                  </a:lnTo>
                  <a:cubicBezTo>
                    <a:pt x="152520" y="187852"/>
                    <a:pt x="150120" y="190205"/>
                    <a:pt x="150120" y="193100"/>
                  </a:cubicBezTo>
                  <a:cubicBezTo>
                    <a:pt x="150120" y="196005"/>
                    <a:pt x="152520" y="198349"/>
                    <a:pt x="155463" y="198349"/>
                  </a:cubicBezTo>
                  <a:lnTo>
                    <a:pt x="166960" y="198349"/>
                  </a:lnTo>
                  <a:cubicBezTo>
                    <a:pt x="169922" y="198349"/>
                    <a:pt x="172304" y="196005"/>
                    <a:pt x="172304" y="193100"/>
                  </a:cubicBezTo>
                  <a:close/>
                  <a:moveTo>
                    <a:pt x="167865" y="177613"/>
                  </a:moveTo>
                  <a:cubicBezTo>
                    <a:pt x="167865" y="174708"/>
                    <a:pt x="165760" y="172374"/>
                    <a:pt x="163169" y="172374"/>
                  </a:cubicBezTo>
                  <a:lnTo>
                    <a:pt x="153044" y="172374"/>
                  </a:lnTo>
                  <a:cubicBezTo>
                    <a:pt x="150453" y="172374"/>
                    <a:pt x="148348" y="174708"/>
                    <a:pt x="148348" y="177613"/>
                  </a:cubicBezTo>
                  <a:cubicBezTo>
                    <a:pt x="148348" y="180518"/>
                    <a:pt x="150453" y="182861"/>
                    <a:pt x="153044" y="182861"/>
                  </a:cubicBezTo>
                  <a:lnTo>
                    <a:pt x="163169" y="182861"/>
                  </a:lnTo>
                  <a:cubicBezTo>
                    <a:pt x="165760" y="182861"/>
                    <a:pt x="167865" y="180518"/>
                    <a:pt x="167865" y="177613"/>
                  </a:cubicBezTo>
                  <a:close/>
                  <a:moveTo>
                    <a:pt x="142995" y="216332"/>
                  </a:moveTo>
                  <a:lnTo>
                    <a:pt x="157502" y="216332"/>
                  </a:lnTo>
                  <a:cubicBezTo>
                    <a:pt x="161226" y="216332"/>
                    <a:pt x="164246" y="213427"/>
                    <a:pt x="164246" y="209836"/>
                  </a:cubicBezTo>
                  <a:cubicBezTo>
                    <a:pt x="164246" y="206254"/>
                    <a:pt x="161226" y="203349"/>
                    <a:pt x="157502" y="203349"/>
                  </a:cubicBezTo>
                  <a:lnTo>
                    <a:pt x="142995" y="203349"/>
                  </a:lnTo>
                  <a:cubicBezTo>
                    <a:pt x="139271" y="203349"/>
                    <a:pt x="136252" y="206254"/>
                    <a:pt x="136252" y="209836"/>
                  </a:cubicBezTo>
                  <a:cubicBezTo>
                    <a:pt x="136252" y="213427"/>
                    <a:pt x="139271" y="216332"/>
                    <a:pt x="142995" y="216332"/>
                  </a:cubicBezTo>
                  <a:close/>
                  <a:moveTo>
                    <a:pt x="138242" y="187862"/>
                  </a:moveTo>
                  <a:lnTo>
                    <a:pt x="126736" y="187862"/>
                  </a:lnTo>
                  <a:cubicBezTo>
                    <a:pt x="123783" y="187862"/>
                    <a:pt x="121402" y="190214"/>
                    <a:pt x="121402" y="193110"/>
                  </a:cubicBezTo>
                  <a:cubicBezTo>
                    <a:pt x="121402" y="196015"/>
                    <a:pt x="123783" y="198358"/>
                    <a:pt x="126736" y="198358"/>
                  </a:cubicBezTo>
                  <a:lnTo>
                    <a:pt x="138242" y="198358"/>
                  </a:lnTo>
                  <a:cubicBezTo>
                    <a:pt x="141176" y="198358"/>
                    <a:pt x="143567" y="196015"/>
                    <a:pt x="143567" y="193110"/>
                  </a:cubicBezTo>
                  <a:cubicBezTo>
                    <a:pt x="143567" y="190214"/>
                    <a:pt x="141176" y="187862"/>
                    <a:pt x="138242" y="187862"/>
                  </a:cubicBezTo>
                  <a:close/>
                  <a:moveTo>
                    <a:pt x="142538" y="177613"/>
                  </a:moveTo>
                  <a:cubicBezTo>
                    <a:pt x="142538" y="174708"/>
                    <a:pt x="140433" y="172374"/>
                    <a:pt x="137852" y="172374"/>
                  </a:cubicBezTo>
                  <a:lnTo>
                    <a:pt x="127717" y="172374"/>
                  </a:lnTo>
                  <a:cubicBezTo>
                    <a:pt x="125126" y="172374"/>
                    <a:pt x="123021" y="174708"/>
                    <a:pt x="123021" y="177613"/>
                  </a:cubicBezTo>
                  <a:cubicBezTo>
                    <a:pt x="123021" y="180518"/>
                    <a:pt x="125126" y="182861"/>
                    <a:pt x="127717" y="182861"/>
                  </a:cubicBezTo>
                  <a:lnTo>
                    <a:pt x="137852" y="182861"/>
                  </a:lnTo>
                  <a:cubicBezTo>
                    <a:pt x="140443" y="182861"/>
                    <a:pt x="142538" y="180518"/>
                    <a:pt x="142538" y="177613"/>
                  </a:cubicBezTo>
                  <a:close/>
                  <a:moveTo>
                    <a:pt x="106715" y="216332"/>
                  </a:moveTo>
                  <a:lnTo>
                    <a:pt x="121231" y="216332"/>
                  </a:lnTo>
                  <a:cubicBezTo>
                    <a:pt x="124945" y="216332"/>
                    <a:pt x="127965" y="213427"/>
                    <a:pt x="127965" y="209836"/>
                  </a:cubicBezTo>
                  <a:cubicBezTo>
                    <a:pt x="127965" y="206254"/>
                    <a:pt x="124945" y="203349"/>
                    <a:pt x="121231" y="203349"/>
                  </a:cubicBezTo>
                  <a:lnTo>
                    <a:pt x="106715" y="203349"/>
                  </a:lnTo>
                  <a:cubicBezTo>
                    <a:pt x="102990" y="203349"/>
                    <a:pt x="99971" y="206254"/>
                    <a:pt x="99971" y="209836"/>
                  </a:cubicBezTo>
                  <a:cubicBezTo>
                    <a:pt x="99971" y="213427"/>
                    <a:pt x="102990" y="216332"/>
                    <a:pt x="106715" y="216332"/>
                  </a:cubicBezTo>
                  <a:close/>
                  <a:moveTo>
                    <a:pt x="117240" y="177613"/>
                  </a:moveTo>
                  <a:cubicBezTo>
                    <a:pt x="117240" y="174708"/>
                    <a:pt x="115135" y="172374"/>
                    <a:pt x="112534" y="172374"/>
                  </a:cubicBezTo>
                  <a:lnTo>
                    <a:pt x="102419" y="172374"/>
                  </a:lnTo>
                  <a:cubicBezTo>
                    <a:pt x="99818" y="172374"/>
                    <a:pt x="97713" y="174708"/>
                    <a:pt x="97713" y="177613"/>
                  </a:cubicBezTo>
                  <a:cubicBezTo>
                    <a:pt x="97713" y="180518"/>
                    <a:pt x="99818" y="182861"/>
                    <a:pt x="102419" y="182861"/>
                  </a:cubicBezTo>
                  <a:lnTo>
                    <a:pt x="112534" y="182861"/>
                  </a:lnTo>
                  <a:cubicBezTo>
                    <a:pt x="115135" y="182861"/>
                    <a:pt x="117240" y="180518"/>
                    <a:pt x="117240" y="177613"/>
                  </a:cubicBezTo>
                  <a:close/>
                  <a:moveTo>
                    <a:pt x="97990" y="198349"/>
                  </a:moveTo>
                  <a:lnTo>
                    <a:pt x="109496" y="198349"/>
                  </a:lnTo>
                  <a:cubicBezTo>
                    <a:pt x="112439" y="198349"/>
                    <a:pt x="114830" y="196005"/>
                    <a:pt x="114830" y="193100"/>
                  </a:cubicBezTo>
                  <a:cubicBezTo>
                    <a:pt x="114830" y="190205"/>
                    <a:pt x="112439" y="187852"/>
                    <a:pt x="109496" y="187852"/>
                  </a:cubicBezTo>
                  <a:lnTo>
                    <a:pt x="97990" y="187852"/>
                  </a:lnTo>
                  <a:cubicBezTo>
                    <a:pt x="95037" y="187852"/>
                    <a:pt x="92656" y="190205"/>
                    <a:pt x="92656" y="193100"/>
                  </a:cubicBezTo>
                  <a:cubicBezTo>
                    <a:pt x="92656" y="196005"/>
                    <a:pt x="95037" y="198349"/>
                    <a:pt x="97990" y="198349"/>
                  </a:cubicBezTo>
                  <a:close/>
                  <a:moveTo>
                    <a:pt x="77101" y="182861"/>
                  </a:moveTo>
                  <a:lnTo>
                    <a:pt x="87226" y="182861"/>
                  </a:lnTo>
                  <a:cubicBezTo>
                    <a:pt x="89817" y="182861"/>
                    <a:pt x="91932" y="180518"/>
                    <a:pt x="91932" y="177613"/>
                  </a:cubicBezTo>
                  <a:cubicBezTo>
                    <a:pt x="91932" y="174708"/>
                    <a:pt x="89827" y="172374"/>
                    <a:pt x="87226" y="172374"/>
                  </a:cubicBezTo>
                  <a:lnTo>
                    <a:pt x="77101" y="172374"/>
                  </a:lnTo>
                  <a:cubicBezTo>
                    <a:pt x="74501" y="172374"/>
                    <a:pt x="72396" y="174708"/>
                    <a:pt x="72396" y="177613"/>
                  </a:cubicBezTo>
                  <a:cubicBezTo>
                    <a:pt x="72396" y="180518"/>
                    <a:pt x="74501" y="182861"/>
                    <a:pt x="77101" y="182861"/>
                  </a:cubicBezTo>
                  <a:close/>
                  <a:moveTo>
                    <a:pt x="69253" y="187862"/>
                  </a:moveTo>
                  <a:cubicBezTo>
                    <a:pt x="66300" y="187862"/>
                    <a:pt x="63900" y="190214"/>
                    <a:pt x="63900" y="193110"/>
                  </a:cubicBezTo>
                  <a:cubicBezTo>
                    <a:pt x="63900" y="196015"/>
                    <a:pt x="66290" y="198358"/>
                    <a:pt x="69253" y="198358"/>
                  </a:cubicBezTo>
                  <a:lnTo>
                    <a:pt x="80740" y="198358"/>
                  </a:lnTo>
                  <a:cubicBezTo>
                    <a:pt x="83693" y="198358"/>
                    <a:pt x="86083" y="196015"/>
                    <a:pt x="86083" y="193110"/>
                  </a:cubicBezTo>
                  <a:cubicBezTo>
                    <a:pt x="86083" y="190214"/>
                    <a:pt x="83693" y="187862"/>
                    <a:pt x="80740" y="187862"/>
                  </a:cubicBezTo>
                  <a:lnTo>
                    <a:pt x="69253" y="187862"/>
                  </a:lnTo>
                  <a:close/>
                  <a:moveTo>
                    <a:pt x="70424" y="216332"/>
                  </a:moveTo>
                  <a:lnTo>
                    <a:pt x="84931" y="216332"/>
                  </a:lnTo>
                  <a:cubicBezTo>
                    <a:pt x="88665" y="216332"/>
                    <a:pt x="91675" y="213427"/>
                    <a:pt x="91675" y="209836"/>
                  </a:cubicBezTo>
                  <a:cubicBezTo>
                    <a:pt x="91675" y="206254"/>
                    <a:pt x="88665" y="203349"/>
                    <a:pt x="84931" y="203349"/>
                  </a:cubicBezTo>
                  <a:lnTo>
                    <a:pt x="70424" y="203349"/>
                  </a:lnTo>
                  <a:cubicBezTo>
                    <a:pt x="66700" y="203349"/>
                    <a:pt x="63681" y="206254"/>
                    <a:pt x="63681" y="209836"/>
                  </a:cubicBezTo>
                  <a:cubicBezTo>
                    <a:pt x="63681" y="213427"/>
                    <a:pt x="66710" y="216332"/>
                    <a:pt x="70424" y="216332"/>
                  </a:cubicBezTo>
                  <a:close/>
                  <a:moveTo>
                    <a:pt x="66614" y="177613"/>
                  </a:moveTo>
                  <a:cubicBezTo>
                    <a:pt x="66614" y="174708"/>
                    <a:pt x="64509" y="172374"/>
                    <a:pt x="61909" y="172374"/>
                  </a:cubicBezTo>
                  <a:lnTo>
                    <a:pt x="51793" y="172374"/>
                  </a:lnTo>
                  <a:cubicBezTo>
                    <a:pt x="49203" y="172374"/>
                    <a:pt x="47098" y="174708"/>
                    <a:pt x="47098" y="177613"/>
                  </a:cubicBezTo>
                  <a:cubicBezTo>
                    <a:pt x="47098" y="180518"/>
                    <a:pt x="49203" y="182861"/>
                    <a:pt x="51793" y="182861"/>
                  </a:cubicBezTo>
                  <a:lnTo>
                    <a:pt x="61918" y="182861"/>
                  </a:lnTo>
                  <a:cubicBezTo>
                    <a:pt x="64519" y="182861"/>
                    <a:pt x="66614" y="180518"/>
                    <a:pt x="66614" y="177613"/>
                  </a:cubicBezTo>
                  <a:close/>
                  <a:moveTo>
                    <a:pt x="27400" y="209836"/>
                  </a:moveTo>
                  <a:cubicBezTo>
                    <a:pt x="27400" y="213427"/>
                    <a:pt x="30410" y="216332"/>
                    <a:pt x="34144" y="216332"/>
                  </a:cubicBezTo>
                  <a:lnTo>
                    <a:pt x="48650" y="216332"/>
                  </a:lnTo>
                  <a:cubicBezTo>
                    <a:pt x="52374" y="216332"/>
                    <a:pt x="55394" y="213427"/>
                    <a:pt x="55394" y="209836"/>
                  </a:cubicBezTo>
                  <a:cubicBezTo>
                    <a:pt x="55394" y="206254"/>
                    <a:pt x="52384" y="203349"/>
                    <a:pt x="48650" y="203349"/>
                  </a:cubicBezTo>
                  <a:lnTo>
                    <a:pt x="34144" y="203349"/>
                  </a:lnTo>
                  <a:cubicBezTo>
                    <a:pt x="30410" y="203359"/>
                    <a:pt x="27400" y="206254"/>
                    <a:pt x="27400" y="209836"/>
                  </a:cubicBezTo>
                  <a:close/>
                  <a:moveTo>
                    <a:pt x="40506" y="187862"/>
                  </a:moveTo>
                  <a:cubicBezTo>
                    <a:pt x="37563" y="187862"/>
                    <a:pt x="35172" y="190214"/>
                    <a:pt x="35172" y="193110"/>
                  </a:cubicBezTo>
                  <a:cubicBezTo>
                    <a:pt x="35172" y="196015"/>
                    <a:pt x="37563" y="198358"/>
                    <a:pt x="40506" y="198358"/>
                  </a:cubicBezTo>
                  <a:lnTo>
                    <a:pt x="52012" y="198358"/>
                  </a:lnTo>
                  <a:cubicBezTo>
                    <a:pt x="54965" y="198358"/>
                    <a:pt x="57346" y="196015"/>
                    <a:pt x="57346" y="193110"/>
                  </a:cubicBezTo>
                  <a:cubicBezTo>
                    <a:pt x="57346" y="190214"/>
                    <a:pt x="54965" y="187862"/>
                    <a:pt x="52012" y="187862"/>
                  </a:cubicBezTo>
                  <a:lnTo>
                    <a:pt x="40506" y="187862"/>
                  </a:lnTo>
                  <a:close/>
                  <a:moveTo>
                    <a:pt x="134699" y="6496"/>
                  </a:moveTo>
                  <a:lnTo>
                    <a:pt x="126927" y="6496"/>
                  </a:lnTo>
                  <a:cubicBezTo>
                    <a:pt x="123774" y="6496"/>
                    <a:pt x="121231" y="8954"/>
                    <a:pt x="121231" y="11992"/>
                  </a:cubicBezTo>
                  <a:cubicBezTo>
                    <a:pt x="121231" y="15030"/>
                    <a:pt x="123783" y="17488"/>
                    <a:pt x="126927" y="17488"/>
                  </a:cubicBezTo>
                  <a:lnTo>
                    <a:pt x="134699" y="17488"/>
                  </a:lnTo>
                  <a:cubicBezTo>
                    <a:pt x="137861" y="17488"/>
                    <a:pt x="140404" y="15030"/>
                    <a:pt x="140404" y="11992"/>
                  </a:cubicBezTo>
                  <a:cubicBezTo>
                    <a:pt x="140404" y="8954"/>
                    <a:pt x="137852" y="6496"/>
                    <a:pt x="134699" y="6496"/>
                  </a:cubicBezTo>
                  <a:close/>
                  <a:moveTo>
                    <a:pt x="223348" y="33976"/>
                  </a:moveTo>
                  <a:cubicBezTo>
                    <a:pt x="223348" y="28184"/>
                    <a:pt x="218471" y="23479"/>
                    <a:pt x="212452" y="23479"/>
                  </a:cubicBezTo>
                  <a:lnTo>
                    <a:pt x="54356" y="23479"/>
                  </a:lnTo>
                  <a:cubicBezTo>
                    <a:pt x="48345" y="23479"/>
                    <a:pt x="43469" y="28175"/>
                    <a:pt x="43469" y="33976"/>
                  </a:cubicBezTo>
                  <a:lnTo>
                    <a:pt x="43469" y="141399"/>
                  </a:lnTo>
                  <a:cubicBezTo>
                    <a:pt x="43469" y="147180"/>
                    <a:pt x="48345" y="151895"/>
                    <a:pt x="54356" y="151895"/>
                  </a:cubicBezTo>
                  <a:lnTo>
                    <a:pt x="212452" y="151895"/>
                  </a:lnTo>
                  <a:cubicBezTo>
                    <a:pt x="218471" y="151895"/>
                    <a:pt x="223348" y="147190"/>
                    <a:pt x="223348" y="141399"/>
                  </a:cubicBezTo>
                  <a:lnTo>
                    <a:pt x="223348" y="33976"/>
                  </a:lnTo>
                  <a:close/>
                  <a:moveTo>
                    <a:pt x="213766" y="187862"/>
                  </a:moveTo>
                  <a:cubicBezTo>
                    <a:pt x="210813" y="187862"/>
                    <a:pt x="208413" y="190214"/>
                    <a:pt x="208413" y="193110"/>
                  </a:cubicBezTo>
                  <a:cubicBezTo>
                    <a:pt x="208413" y="196015"/>
                    <a:pt x="210813" y="198358"/>
                    <a:pt x="213766" y="198358"/>
                  </a:cubicBezTo>
                  <a:lnTo>
                    <a:pt x="225253" y="198358"/>
                  </a:lnTo>
                  <a:cubicBezTo>
                    <a:pt x="228206" y="198358"/>
                    <a:pt x="230606" y="196015"/>
                    <a:pt x="230606" y="193110"/>
                  </a:cubicBezTo>
                  <a:cubicBezTo>
                    <a:pt x="230606" y="190214"/>
                    <a:pt x="228206" y="187862"/>
                    <a:pt x="225253" y="187862"/>
                  </a:cubicBezTo>
                  <a:lnTo>
                    <a:pt x="213766" y="187862"/>
                  </a:lnTo>
                  <a:close/>
                </a:path>
              </a:pathLst>
            </a:custGeom>
            <a:solidFill>
              <a:srgbClr val="91C35D">
                <a:alpha val="100000"/>
              </a:srgbClr>
            </a:solidFill>
          </p:spPr>
        </p:sp>
      </p:grpSp>
      <p:sp>
        <p:nvSpPr>
          <p:cNvPr id="33" name="TextBox 33"/>
          <p:cNvSpPr txBox="1"/>
          <p:nvPr/>
        </p:nvSpPr>
        <p:spPr>
          <a:xfrm rot="21600000">
            <a:off x="1971675" y="1852613"/>
            <a:ext cx="3350475" cy="2190750"/>
          </a:xfrm>
          <a:prstGeom prst="rect">
            <a:avLst/>
          </a:prstGeom>
        </p:spPr>
        <p:txBody>
          <a:bodyPr lIns="0" tIns="25200" rIns="0" bIns="0" rtlCol="0" anchor="t"/>
          <a:lstStyle/>
          <a:p>
            <a:pPr algn="l">
              <a:lnSpc>
                <a:spcPts val="1725"/>
              </a:lnSpc>
            </a:pPr>
            <a:endParaRPr/>
          </a:p>
          <a:p>
            <a:pPr algn="l">
              <a:lnSpc>
                <a:spcPts val="1725"/>
              </a:lnSpc>
            </a:pPr>
            <a:r>
              <a:rPr lang="en-US" sz="1725" b="0" i="0" spc="0">
                <a:solidFill>
                  <a:srgbClr val="464646">
                    <a:alpha val="100000"/>
                  </a:srgbClr>
                </a:solidFill>
                <a:latin typeface="Muli"/>
              </a:rPr>
              <a:t>@PIevents</a:t>
            </a:r>
          </a:p>
          <a:p>
            <a:pPr algn="l">
              <a:lnSpc>
                <a:spcPts val="1725"/>
              </a:lnSpc>
            </a:pPr>
            <a:endParaRPr lang="en-US" sz="1725" b="0" i="0" spc="0">
              <a:solidFill>
                <a:srgbClr val="464646">
                  <a:alpha val="100000"/>
                </a:srgbClr>
              </a:solidFill>
              <a:latin typeface="Muli"/>
            </a:endParaRPr>
          </a:p>
          <a:p>
            <a:pPr algn="l">
              <a:lnSpc>
                <a:spcPts val="1725"/>
              </a:lnSpc>
            </a:pPr>
            <a:endParaRPr lang="en-US" sz="1725" b="0" i="0" spc="0">
              <a:solidFill>
                <a:srgbClr val="464646">
                  <a:alpha val="100000"/>
                </a:srgbClr>
              </a:solidFill>
              <a:latin typeface="Muli"/>
            </a:endParaRPr>
          </a:p>
          <a:p>
            <a:pPr algn="l">
              <a:lnSpc>
                <a:spcPts val="1725"/>
              </a:lnSpc>
            </a:pPr>
            <a:r>
              <a:rPr lang="en-US" sz="1725" b="0" i="0" spc="0">
                <a:solidFill>
                  <a:srgbClr val="464646">
                    <a:alpha val="100000"/>
                  </a:srgbClr>
                </a:solidFill>
                <a:latin typeface="Muli"/>
              </a:rPr>
              <a:t>@positiveimpactevents</a:t>
            </a:r>
          </a:p>
          <a:p>
            <a:pPr algn="l">
              <a:lnSpc>
                <a:spcPts val="1725"/>
              </a:lnSpc>
            </a:pPr>
            <a:endParaRPr lang="en-US" sz="1725" b="0" i="0" spc="0">
              <a:solidFill>
                <a:srgbClr val="464646">
                  <a:alpha val="100000"/>
                </a:srgbClr>
              </a:solidFill>
              <a:latin typeface="Muli"/>
            </a:endParaRPr>
          </a:p>
          <a:p>
            <a:pPr algn="l">
              <a:lnSpc>
                <a:spcPts val="1725"/>
              </a:lnSpc>
            </a:pPr>
            <a:endParaRPr lang="en-US" sz="1725" b="0" i="0" spc="0">
              <a:solidFill>
                <a:srgbClr val="464646">
                  <a:alpha val="100000"/>
                </a:srgbClr>
              </a:solidFill>
              <a:latin typeface="Muli"/>
            </a:endParaRPr>
          </a:p>
          <a:p>
            <a:pPr algn="l">
              <a:lnSpc>
                <a:spcPts val="1725"/>
              </a:lnSpc>
            </a:pPr>
            <a:r>
              <a:rPr lang="en-US" sz="1725" b="0" i="0" spc="0">
                <a:solidFill>
                  <a:srgbClr val="464646">
                    <a:alpha val="100000"/>
                  </a:srgbClr>
                </a:solidFill>
                <a:latin typeface="Muli"/>
              </a:rPr>
              <a:t>www.positiveimpactevents.com</a:t>
            </a:r>
          </a:p>
          <a:p>
            <a:pPr algn="l">
              <a:lnSpc>
                <a:spcPts val="1725"/>
              </a:lnSpc>
            </a:pPr>
            <a:br>
              <a:rPr lang="en-US" sz="1725" b="1" dirty="0"/>
            </a:br>
            <a:endParaRPr lang="en-US" sz="1725" b="1" dirty="0"/>
          </a:p>
        </p:txBody>
      </p:sp>
      <p:pic>
        <p:nvPicPr>
          <p:cNvPr id="35" name="Picture 34" descr="Text&#10;&#10;Description automatically generated">
            <a:extLst>
              <a:ext uri="{FF2B5EF4-FFF2-40B4-BE49-F238E27FC236}">
                <a16:creationId xmlns:a16="http://schemas.microsoft.com/office/drawing/2014/main" id="{4F624C0B-9861-980F-5755-ACC9FFDFD6CB}"/>
              </a:ext>
            </a:extLst>
          </p:cNvPr>
          <p:cNvPicPr>
            <a:picLocks noChangeAspect="1"/>
          </p:cNvPicPr>
          <p:nvPr/>
        </p:nvPicPr>
        <p:blipFill>
          <a:blip r:embed="rId13"/>
          <a:stretch>
            <a:fillRect/>
          </a:stretch>
        </p:blipFill>
        <p:spPr>
          <a:xfrm>
            <a:off x="33292" y="102730"/>
            <a:ext cx="1459166" cy="805409"/>
          </a:xfrm>
          <a:prstGeom prst="rect">
            <a:avLst/>
          </a:prstGeom>
        </p:spPr>
      </p:pic>
      <p:pic>
        <p:nvPicPr>
          <p:cNvPr id="40" name="Audio 39">
            <a:hlinkClick r:id="" action="ppaction://media"/>
            <a:extLst>
              <a:ext uri="{FF2B5EF4-FFF2-40B4-BE49-F238E27FC236}">
                <a16:creationId xmlns:a16="http://schemas.microsoft.com/office/drawing/2014/main" id="{41B79094-D89D-E591-A426-863E18CDAB4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997700" y="5092700"/>
            <a:ext cx="406400" cy="406400"/>
          </a:xfrm>
          <a:prstGeom prst="rect">
            <a:avLst/>
          </a:prstGeom>
        </p:spPr>
      </p:pic>
      <p:pic>
        <p:nvPicPr>
          <p:cNvPr id="43" name="Graphic 43">
            <a:extLst>
              <a:ext uri="{FF2B5EF4-FFF2-40B4-BE49-F238E27FC236}">
                <a16:creationId xmlns:a16="http://schemas.microsoft.com/office/drawing/2014/main" id="{3A23D846-C939-3369-1D34-E6445E3A2D00}"/>
              </a:ext>
            </a:extLst>
          </p:cNvPr>
          <p:cNvPicPr>
            <a:picLocks noChangeAspect="1"/>
            <a:extLst>
              <a:ext uri="{51228E76-BA90-4043-B771-695A4F85340A}">
                <alf:liveFeedProps xmlns:alf="http://schemas.microsoft.com/office/drawing/2021/livefeed"/>
              </a:ext>
            </a:extLst>
          </p:cNvPicPr>
          <p:nvPr/>
        </p:nvPicPr>
        <p:blipFill>
          <a:blip r:embed="rId15">
            <a:extLst>
              <a:ext uri="{96DAC541-7B7A-43D3-8B79-37D633B846F1}">
                <asvg:svgBlip xmlns:asvg="http://schemas.microsoft.com/office/drawing/2016/SVG/main" r:embed="rId16"/>
              </a:ext>
            </a:extLst>
          </a:blip>
          <a:stretch>
            <a:fillRect/>
          </a:stretch>
        </p:blipFill>
        <p:spPr>
          <a:xfrm>
            <a:off x="5715000" y="4683919"/>
            <a:ext cx="1905000" cy="1071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89"/>
    </mc:Choice>
    <mc:Fallback xmlns="">
      <p:transition spd="slow" advTm="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grpSp>
        <p:nvGrpSpPr>
          <p:cNvPr id="5" name="Group 5"/>
          <p:cNvGrpSpPr/>
          <p:nvPr/>
        </p:nvGrpSpPr>
        <p:grpSpPr>
          <a:xfrm rot="21600000">
            <a:off x="-140494" y="4544016"/>
            <a:ext cx="7829550" cy="1214437"/>
            <a:chOff x="-140494" y="4544016"/>
            <a:chExt cx="7829550" cy="1214437"/>
          </a:xfrm>
        </p:grpSpPr>
        <p:sp>
          <p:nvSpPr>
            <p:cNvPr id="4" name="Freeform 4"/>
            <p:cNvSpPr/>
            <p:nvPr/>
          </p:nvSpPr>
          <p:spPr>
            <a:xfrm>
              <a:off x="-140494" y="4544016"/>
              <a:ext cx="7829550" cy="1214437"/>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33000"/>
              </a:srgbClr>
            </a:solidFill>
          </p:spPr>
        </p:sp>
      </p:grpSp>
      <p:grpSp>
        <p:nvGrpSpPr>
          <p:cNvPr id="7" name="Group 7"/>
          <p:cNvGrpSpPr/>
          <p:nvPr/>
        </p:nvGrpSpPr>
        <p:grpSpPr>
          <a:xfrm rot="21600000">
            <a:off x="-266700" y="4257675"/>
            <a:ext cx="2371725" cy="285750"/>
            <a:chOff x="-266700" y="4257675"/>
            <a:chExt cx="2371725" cy="285750"/>
          </a:xfrm>
        </p:grpSpPr>
        <p:sp>
          <p:nvSpPr>
            <p:cNvPr id="6" name="Freeform 6"/>
            <p:cNvSpPr/>
            <p:nvPr/>
          </p:nvSpPr>
          <p:spPr>
            <a:xfrm>
              <a:off x="-266700" y="4257675"/>
              <a:ext cx="2371725" cy="285750"/>
            </a:xfrm>
            <a:custGeom>
              <a:avLst/>
              <a:gdLst/>
              <a:ahLst/>
              <a:cxnLst/>
              <a:rect l="0" t="0" r="0" b="0"/>
              <a:pathLst>
                <a:path w="303647" h="74628">
                  <a:moveTo>
                    <a:pt x="298714" y="43301"/>
                  </a:moveTo>
                  <a:lnTo>
                    <a:pt x="298714" y="49463"/>
                  </a:lnTo>
                  <a:lnTo>
                    <a:pt x="292122" y="49463"/>
                  </a:lnTo>
                  <a:lnTo>
                    <a:pt x="292122" y="28842"/>
                  </a:lnTo>
                  <a:lnTo>
                    <a:pt x="278511" y="28842"/>
                  </a:lnTo>
                  <a:lnTo>
                    <a:pt x="278511" y="46577"/>
                  </a:lnTo>
                  <a:cubicBezTo>
                    <a:pt x="278511" y="46577"/>
                    <a:pt x="273158" y="46168"/>
                    <a:pt x="273548" y="44929"/>
                  </a:cubicBezTo>
                  <a:cubicBezTo>
                    <a:pt x="273977" y="43691"/>
                    <a:pt x="269434" y="39167"/>
                    <a:pt x="269434" y="39167"/>
                  </a:cubicBezTo>
                  <a:lnTo>
                    <a:pt x="265300" y="42462"/>
                  </a:lnTo>
                  <a:lnTo>
                    <a:pt x="258318" y="42462"/>
                  </a:lnTo>
                  <a:lnTo>
                    <a:pt x="258318" y="35042"/>
                  </a:lnTo>
                  <a:lnTo>
                    <a:pt x="253765" y="35042"/>
                  </a:lnTo>
                  <a:lnTo>
                    <a:pt x="253765" y="39176"/>
                  </a:lnTo>
                  <a:lnTo>
                    <a:pt x="246336" y="39176"/>
                  </a:lnTo>
                  <a:lnTo>
                    <a:pt x="246336" y="32175"/>
                  </a:lnTo>
                  <a:lnTo>
                    <a:pt x="238935" y="32175"/>
                  </a:lnTo>
                  <a:lnTo>
                    <a:pt x="238935" y="49482"/>
                  </a:lnTo>
                  <a:lnTo>
                    <a:pt x="221618" y="49482"/>
                  </a:lnTo>
                  <a:lnTo>
                    <a:pt x="221618" y="18555"/>
                  </a:lnTo>
                  <a:lnTo>
                    <a:pt x="218313" y="18555"/>
                  </a:lnTo>
                  <a:lnTo>
                    <a:pt x="218313" y="0"/>
                  </a:lnTo>
                  <a:lnTo>
                    <a:pt x="215836" y="0"/>
                  </a:lnTo>
                  <a:lnTo>
                    <a:pt x="215836" y="4543"/>
                  </a:lnTo>
                  <a:lnTo>
                    <a:pt x="213570" y="6810"/>
                  </a:lnTo>
                  <a:lnTo>
                    <a:pt x="213570" y="12783"/>
                  </a:lnTo>
                  <a:lnTo>
                    <a:pt x="209255" y="12783"/>
                  </a:lnTo>
                  <a:lnTo>
                    <a:pt x="209255" y="62675"/>
                  </a:lnTo>
                  <a:lnTo>
                    <a:pt x="191510" y="62675"/>
                  </a:lnTo>
                  <a:lnTo>
                    <a:pt x="191510" y="52359"/>
                  </a:lnTo>
                  <a:lnTo>
                    <a:pt x="182870" y="52359"/>
                  </a:lnTo>
                  <a:lnTo>
                    <a:pt x="182870" y="56074"/>
                  </a:lnTo>
                  <a:lnTo>
                    <a:pt x="176279" y="56074"/>
                  </a:lnTo>
                  <a:lnTo>
                    <a:pt x="176279" y="47425"/>
                  </a:lnTo>
                  <a:lnTo>
                    <a:pt x="170926" y="47425"/>
                  </a:lnTo>
                  <a:lnTo>
                    <a:pt x="170926" y="62694"/>
                  </a:lnTo>
                  <a:lnTo>
                    <a:pt x="165144" y="62694"/>
                  </a:lnTo>
                  <a:lnTo>
                    <a:pt x="165144" y="52368"/>
                  </a:lnTo>
                  <a:lnTo>
                    <a:pt x="161858" y="49073"/>
                  </a:lnTo>
                  <a:lnTo>
                    <a:pt x="158963" y="51959"/>
                  </a:lnTo>
                  <a:lnTo>
                    <a:pt x="156486" y="51959"/>
                  </a:lnTo>
                  <a:lnTo>
                    <a:pt x="156486" y="47825"/>
                  </a:lnTo>
                  <a:lnTo>
                    <a:pt x="151924" y="47825"/>
                  </a:lnTo>
                  <a:lnTo>
                    <a:pt x="151924" y="52368"/>
                  </a:lnTo>
                  <a:lnTo>
                    <a:pt x="146990" y="52368"/>
                  </a:lnTo>
                  <a:lnTo>
                    <a:pt x="146990" y="42072"/>
                  </a:lnTo>
                  <a:lnTo>
                    <a:pt x="139570" y="42072"/>
                  </a:lnTo>
                  <a:lnTo>
                    <a:pt x="139570" y="51140"/>
                  </a:lnTo>
                  <a:lnTo>
                    <a:pt x="136274" y="51140"/>
                  </a:lnTo>
                  <a:lnTo>
                    <a:pt x="136274" y="44958"/>
                  </a:lnTo>
                  <a:lnTo>
                    <a:pt x="132150" y="44958"/>
                  </a:lnTo>
                  <a:lnTo>
                    <a:pt x="132150" y="47034"/>
                  </a:lnTo>
                  <a:lnTo>
                    <a:pt x="125968" y="47034"/>
                  </a:lnTo>
                  <a:lnTo>
                    <a:pt x="125968" y="52788"/>
                  </a:lnTo>
                  <a:lnTo>
                    <a:pt x="121015" y="52788"/>
                  </a:lnTo>
                  <a:lnTo>
                    <a:pt x="121015" y="31347"/>
                  </a:lnTo>
                  <a:lnTo>
                    <a:pt x="113186" y="31347"/>
                  </a:lnTo>
                  <a:lnTo>
                    <a:pt x="113186" y="25584"/>
                  </a:lnTo>
                  <a:lnTo>
                    <a:pt x="109061" y="25584"/>
                  </a:lnTo>
                  <a:lnTo>
                    <a:pt x="109061" y="31347"/>
                  </a:lnTo>
                  <a:lnTo>
                    <a:pt x="101222" y="31347"/>
                  </a:lnTo>
                  <a:lnTo>
                    <a:pt x="101222" y="28461"/>
                  </a:lnTo>
                  <a:lnTo>
                    <a:pt x="97098" y="28461"/>
                  </a:lnTo>
                  <a:lnTo>
                    <a:pt x="97098" y="31347"/>
                  </a:lnTo>
                  <a:lnTo>
                    <a:pt x="92573" y="31347"/>
                  </a:lnTo>
                  <a:lnTo>
                    <a:pt x="92573" y="56502"/>
                  </a:lnTo>
                  <a:lnTo>
                    <a:pt x="90106" y="56502"/>
                  </a:lnTo>
                  <a:lnTo>
                    <a:pt x="90106" y="16916"/>
                  </a:lnTo>
                  <a:lnTo>
                    <a:pt x="85153" y="16916"/>
                  </a:lnTo>
                  <a:lnTo>
                    <a:pt x="85153" y="10897"/>
                  </a:lnTo>
                  <a:lnTo>
                    <a:pt x="78143" y="10897"/>
                  </a:lnTo>
                  <a:lnTo>
                    <a:pt x="78143" y="58560"/>
                  </a:lnTo>
                  <a:lnTo>
                    <a:pt x="75257" y="58560"/>
                  </a:lnTo>
                  <a:lnTo>
                    <a:pt x="75257" y="50321"/>
                  </a:lnTo>
                  <a:lnTo>
                    <a:pt x="66189" y="50321"/>
                  </a:lnTo>
                  <a:lnTo>
                    <a:pt x="64122" y="52378"/>
                  </a:lnTo>
                  <a:lnTo>
                    <a:pt x="61655" y="52378"/>
                  </a:lnTo>
                  <a:lnTo>
                    <a:pt x="61655" y="34242"/>
                  </a:lnTo>
                  <a:lnTo>
                    <a:pt x="58760" y="34242"/>
                  </a:lnTo>
                  <a:lnTo>
                    <a:pt x="58760" y="23517"/>
                  </a:lnTo>
                  <a:lnTo>
                    <a:pt x="45168" y="23517"/>
                  </a:lnTo>
                  <a:lnTo>
                    <a:pt x="45168" y="36719"/>
                  </a:lnTo>
                  <a:lnTo>
                    <a:pt x="40615" y="36719"/>
                  </a:lnTo>
                  <a:lnTo>
                    <a:pt x="40615" y="46215"/>
                  </a:lnTo>
                  <a:lnTo>
                    <a:pt x="35062" y="51759"/>
                  </a:lnTo>
                  <a:lnTo>
                    <a:pt x="35062" y="60646"/>
                  </a:lnTo>
                  <a:lnTo>
                    <a:pt x="29080" y="60646"/>
                  </a:lnTo>
                  <a:lnTo>
                    <a:pt x="29080" y="53226"/>
                  </a:lnTo>
                  <a:lnTo>
                    <a:pt x="16297" y="53226"/>
                  </a:lnTo>
                  <a:lnTo>
                    <a:pt x="16297" y="50340"/>
                  </a:lnTo>
                  <a:lnTo>
                    <a:pt x="13411" y="50340"/>
                  </a:lnTo>
                  <a:lnTo>
                    <a:pt x="13411" y="39986"/>
                  </a:lnTo>
                  <a:lnTo>
                    <a:pt x="10116" y="39986"/>
                  </a:lnTo>
                  <a:lnTo>
                    <a:pt x="10116" y="47015"/>
                  </a:lnTo>
                  <a:lnTo>
                    <a:pt x="7639" y="47015"/>
                  </a:lnTo>
                  <a:lnTo>
                    <a:pt x="7639" y="42462"/>
                  </a:lnTo>
                  <a:lnTo>
                    <a:pt x="4143" y="45958"/>
                  </a:lnTo>
                  <a:lnTo>
                    <a:pt x="0" y="50102"/>
                  </a:lnTo>
                  <a:lnTo>
                    <a:pt x="0" y="74628"/>
                  </a:lnTo>
                  <a:lnTo>
                    <a:pt x="303647" y="74628"/>
                  </a:lnTo>
                  <a:lnTo>
                    <a:pt x="303647" y="43301"/>
                  </a:lnTo>
                  <a:lnTo>
                    <a:pt x="298714" y="43301"/>
                  </a:lnTo>
                  <a:close/>
                </a:path>
              </a:pathLst>
            </a:custGeom>
            <a:solidFill>
              <a:srgbClr val="318D7A">
                <a:alpha val="19000"/>
              </a:srgbClr>
            </a:solidFill>
          </p:spPr>
        </p:sp>
      </p:grpSp>
      <p:sp>
        <p:nvSpPr>
          <p:cNvPr id="8" name="TextBox 8"/>
          <p:cNvSpPr txBox="1"/>
          <p:nvPr/>
        </p:nvSpPr>
        <p:spPr>
          <a:xfrm rot="21600000">
            <a:off x="142875" y="161925"/>
            <a:ext cx="7341450" cy="581025"/>
          </a:xfrm>
          <a:prstGeom prst="rect">
            <a:avLst/>
          </a:prstGeom>
        </p:spPr>
        <p:txBody>
          <a:bodyPr lIns="0" tIns="64800" rIns="0" bIns="0" rtlCol="0" anchor="t"/>
          <a:lstStyle/>
          <a:p>
            <a:pPr algn="ctr">
              <a:lnSpc>
                <a:spcPts val="4650"/>
              </a:lnSpc>
            </a:pPr>
            <a:r>
              <a:rPr lang="en-US" sz="4650" b="1" u="sng" dirty="0">
                <a:solidFill>
                  <a:srgbClr val="91C35D">
                    <a:alpha val="100000"/>
                  </a:srgbClr>
                </a:solidFill>
                <a:latin typeface="Amatic SC"/>
              </a:rPr>
              <a:t>Using my Voice </a:t>
            </a:r>
            <a:endParaRPr lang="en-US" sz="4650" b="1" i="0" u="sng" spc="0" dirty="0">
              <a:solidFill>
                <a:srgbClr val="91C35D">
                  <a:alpha val="100000"/>
                </a:srgbClr>
              </a:solidFill>
              <a:latin typeface="Amatic SC"/>
            </a:endParaRPr>
          </a:p>
        </p:txBody>
      </p:sp>
      <p:grpSp>
        <p:nvGrpSpPr>
          <p:cNvPr id="10" name="Group 10"/>
          <p:cNvGrpSpPr/>
          <p:nvPr/>
        </p:nvGrpSpPr>
        <p:grpSpPr>
          <a:xfrm rot="21600000">
            <a:off x="5636419" y="4257675"/>
            <a:ext cx="2371725" cy="285750"/>
            <a:chOff x="5636419" y="4257675"/>
            <a:chExt cx="2371725" cy="285750"/>
          </a:xfrm>
        </p:grpSpPr>
        <p:sp>
          <p:nvSpPr>
            <p:cNvPr id="9" name="Freeform 9"/>
            <p:cNvSpPr/>
            <p:nvPr/>
          </p:nvSpPr>
          <p:spPr>
            <a:xfrm>
              <a:off x="5636419" y="4257675"/>
              <a:ext cx="2371725" cy="285750"/>
            </a:xfrm>
            <a:custGeom>
              <a:avLst/>
              <a:gdLst/>
              <a:ahLst/>
              <a:cxnLst/>
              <a:rect l="0" t="0" r="0" b="0"/>
              <a:pathLst>
                <a:path w="303647" h="74628">
                  <a:moveTo>
                    <a:pt x="298714" y="43301"/>
                  </a:moveTo>
                  <a:lnTo>
                    <a:pt x="298714" y="49463"/>
                  </a:lnTo>
                  <a:lnTo>
                    <a:pt x="292122" y="49463"/>
                  </a:lnTo>
                  <a:lnTo>
                    <a:pt x="292122" y="28842"/>
                  </a:lnTo>
                  <a:lnTo>
                    <a:pt x="278511" y="28842"/>
                  </a:lnTo>
                  <a:lnTo>
                    <a:pt x="278511" y="46577"/>
                  </a:lnTo>
                  <a:cubicBezTo>
                    <a:pt x="278511" y="46577"/>
                    <a:pt x="273158" y="46168"/>
                    <a:pt x="273548" y="44929"/>
                  </a:cubicBezTo>
                  <a:cubicBezTo>
                    <a:pt x="273977" y="43691"/>
                    <a:pt x="269434" y="39167"/>
                    <a:pt x="269434" y="39167"/>
                  </a:cubicBezTo>
                  <a:lnTo>
                    <a:pt x="265300" y="42462"/>
                  </a:lnTo>
                  <a:lnTo>
                    <a:pt x="258318" y="42462"/>
                  </a:lnTo>
                  <a:lnTo>
                    <a:pt x="258318" y="35042"/>
                  </a:lnTo>
                  <a:lnTo>
                    <a:pt x="253765" y="35042"/>
                  </a:lnTo>
                  <a:lnTo>
                    <a:pt x="253765" y="39176"/>
                  </a:lnTo>
                  <a:lnTo>
                    <a:pt x="246336" y="39176"/>
                  </a:lnTo>
                  <a:lnTo>
                    <a:pt x="246336" y="32175"/>
                  </a:lnTo>
                  <a:lnTo>
                    <a:pt x="238935" y="32175"/>
                  </a:lnTo>
                  <a:lnTo>
                    <a:pt x="238935" y="49482"/>
                  </a:lnTo>
                  <a:lnTo>
                    <a:pt x="221618" y="49482"/>
                  </a:lnTo>
                  <a:lnTo>
                    <a:pt x="221618" y="18555"/>
                  </a:lnTo>
                  <a:lnTo>
                    <a:pt x="218313" y="18555"/>
                  </a:lnTo>
                  <a:lnTo>
                    <a:pt x="218313" y="0"/>
                  </a:lnTo>
                  <a:lnTo>
                    <a:pt x="215836" y="0"/>
                  </a:lnTo>
                  <a:lnTo>
                    <a:pt x="215836" y="4543"/>
                  </a:lnTo>
                  <a:lnTo>
                    <a:pt x="213570" y="6810"/>
                  </a:lnTo>
                  <a:lnTo>
                    <a:pt x="213570" y="12783"/>
                  </a:lnTo>
                  <a:lnTo>
                    <a:pt x="209255" y="12783"/>
                  </a:lnTo>
                  <a:lnTo>
                    <a:pt x="209255" y="62675"/>
                  </a:lnTo>
                  <a:lnTo>
                    <a:pt x="191510" y="62675"/>
                  </a:lnTo>
                  <a:lnTo>
                    <a:pt x="191510" y="52359"/>
                  </a:lnTo>
                  <a:lnTo>
                    <a:pt x="182870" y="52359"/>
                  </a:lnTo>
                  <a:lnTo>
                    <a:pt x="182870" y="56074"/>
                  </a:lnTo>
                  <a:lnTo>
                    <a:pt x="176279" y="56074"/>
                  </a:lnTo>
                  <a:lnTo>
                    <a:pt x="176279" y="47425"/>
                  </a:lnTo>
                  <a:lnTo>
                    <a:pt x="170926" y="47425"/>
                  </a:lnTo>
                  <a:lnTo>
                    <a:pt x="170926" y="62694"/>
                  </a:lnTo>
                  <a:lnTo>
                    <a:pt x="165144" y="62694"/>
                  </a:lnTo>
                  <a:lnTo>
                    <a:pt x="165144" y="52368"/>
                  </a:lnTo>
                  <a:lnTo>
                    <a:pt x="161858" y="49073"/>
                  </a:lnTo>
                  <a:lnTo>
                    <a:pt x="158963" y="51959"/>
                  </a:lnTo>
                  <a:lnTo>
                    <a:pt x="156486" y="51959"/>
                  </a:lnTo>
                  <a:lnTo>
                    <a:pt x="156486" y="47825"/>
                  </a:lnTo>
                  <a:lnTo>
                    <a:pt x="151924" y="47825"/>
                  </a:lnTo>
                  <a:lnTo>
                    <a:pt x="151924" y="52368"/>
                  </a:lnTo>
                  <a:lnTo>
                    <a:pt x="146990" y="52368"/>
                  </a:lnTo>
                  <a:lnTo>
                    <a:pt x="146990" y="42072"/>
                  </a:lnTo>
                  <a:lnTo>
                    <a:pt x="139570" y="42072"/>
                  </a:lnTo>
                  <a:lnTo>
                    <a:pt x="139570" y="51140"/>
                  </a:lnTo>
                  <a:lnTo>
                    <a:pt x="136274" y="51140"/>
                  </a:lnTo>
                  <a:lnTo>
                    <a:pt x="136274" y="44958"/>
                  </a:lnTo>
                  <a:lnTo>
                    <a:pt x="132150" y="44958"/>
                  </a:lnTo>
                  <a:lnTo>
                    <a:pt x="132150" y="47034"/>
                  </a:lnTo>
                  <a:lnTo>
                    <a:pt x="125968" y="47034"/>
                  </a:lnTo>
                  <a:lnTo>
                    <a:pt x="125968" y="52788"/>
                  </a:lnTo>
                  <a:lnTo>
                    <a:pt x="121015" y="52788"/>
                  </a:lnTo>
                  <a:lnTo>
                    <a:pt x="121015" y="31347"/>
                  </a:lnTo>
                  <a:lnTo>
                    <a:pt x="113186" y="31347"/>
                  </a:lnTo>
                  <a:lnTo>
                    <a:pt x="113186" y="25584"/>
                  </a:lnTo>
                  <a:lnTo>
                    <a:pt x="109061" y="25584"/>
                  </a:lnTo>
                  <a:lnTo>
                    <a:pt x="109061" y="31347"/>
                  </a:lnTo>
                  <a:lnTo>
                    <a:pt x="101222" y="31347"/>
                  </a:lnTo>
                  <a:lnTo>
                    <a:pt x="101222" y="28461"/>
                  </a:lnTo>
                  <a:lnTo>
                    <a:pt x="97098" y="28461"/>
                  </a:lnTo>
                  <a:lnTo>
                    <a:pt x="97098" y="31347"/>
                  </a:lnTo>
                  <a:lnTo>
                    <a:pt x="92573" y="31347"/>
                  </a:lnTo>
                  <a:lnTo>
                    <a:pt x="92573" y="56502"/>
                  </a:lnTo>
                  <a:lnTo>
                    <a:pt x="90106" y="56502"/>
                  </a:lnTo>
                  <a:lnTo>
                    <a:pt x="90106" y="16916"/>
                  </a:lnTo>
                  <a:lnTo>
                    <a:pt x="85153" y="16916"/>
                  </a:lnTo>
                  <a:lnTo>
                    <a:pt x="85153" y="10897"/>
                  </a:lnTo>
                  <a:lnTo>
                    <a:pt x="78143" y="10897"/>
                  </a:lnTo>
                  <a:lnTo>
                    <a:pt x="78143" y="58560"/>
                  </a:lnTo>
                  <a:lnTo>
                    <a:pt x="75257" y="58560"/>
                  </a:lnTo>
                  <a:lnTo>
                    <a:pt x="75257" y="50321"/>
                  </a:lnTo>
                  <a:lnTo>
                    <a:pt x="66189" y="50321"/>
                  </a:lnTo>
                  <a:lnTo>
                    <a:pt x="64122" y="52378"/>
                  </a:lnTo>
                  <a:lnTo>
                    <a:pt x="61655" y="52378"/>
                  </a:lnTo>
                  <a:lnTo>
                    <a:pt x="61655" y="34242"/>
                  </a:lnTo>
                  <a:lnTo>
                    <a:pt x="58760" y="34242"/>
                  </a:lnTo>
                  <a:lnTo>
                    <a:pt x="58760" y="23517"/>
                  </a:lnTo>
                  <a:lnTo>
                    <a:pt x="45168" y="23517"/>
                  </a:lnTo>
                  <a:lnTo>
                    <a:pt x="45168" y="36719"/>
                  </a:lnTo>
                  <a:lnTo>
                    <a:pt x="40615" y="36719"/>
                  </a:lnTo>
                  <a:lnTo>
                    <a:pt x="40615" y="46215"/>
                  </a:lnTo>
                  <a:lnTo>
                    <a:pt x="35062" y="51759"/>
                  </a:lnTo>
                  <a:lnTo>
                    <a:pt x="35062" y="60646"/>
                  </a:lnTo>
                  <a:lnTo>
                    <a:pt x="29080" y="60646"/>
                  </a:lnTo>
                  <a:lnTo>
                    <a:pt x="29080" y="53226"/>
                  </a:lnTo>
                  <a:lnTo>
                    <a:pt x="16297" y="53226"/>
                  </a:lnTo>
                  <a:lnTo>
                    <a:pt x="16297" y="50340"/>
                  </a:lnTo>
                  <a:lnTo>
                    <a:pt x="13411" y="50340"/>
                  </a:lnTo>
                  <a:lnTo>
                    <a:pt x="13411" y="39986"/>
                  </a:lnTo>
                  <a:lnTo>
                    <a:pt x="10116" y="39986"/>
                  </a:lnTo>
                  <a:lnTo>
                    <a:pt x="10116" y="47015"/>
                  </a:lnTo>
                  <a:lnTo>
                    <a:pt x="7639" y="47015"/>
                  </a:lnTo>
                  <a:lnTo>
                    <a:pt x="7639" y="42462"/>
                  </a:lnTo>
                  <a:lnTo>
                    <a:pt x="4143" y="45958"/>
                  </a:lnTo>
                  <a:lnTo>
                    <a:pt x="0" y="50102"/>
                  </a:lnTo>
                  <a:lnTo>
                    <a:pt x="0" y="74628"/>
                  </a:lnTo>
                  <a:lnTo>
                    <a:pt x="303647" y="74628"/>
                  </a:lnTo>
                  <a:lnTo>
                    <a:pt x="303647" y="43301"/>
                  </a:lnTo>
                  <a:lnTo>
                    <a:pt x="298714" y="43301"/>
                  </a:lnTo>
                  <a:close/>
                </a:path>
              </a:pathLst>
            </a:custGeom>
            <a:solidFill>
              <a:srgbClr val="318D7A">
                <a:alpha val="19000"/>
              </a:srgbClr>
            </a:solidFill>
          </p:spPr>
        </p:sp>
      </p:grpSp>
      <p:pic>
        <p:nvPicPr>
          <p:cNvPr id="11" name="Picture 11"/>
          <p:cNvPicPr>
            <a:picLocks noChangeAspect="1"/>
          </p:cNvPicPr>
          <p:nvPr/>
        </p:nvPicPr>
        <p:blipFill>
          <a:blip r:embed="rId4">
            <a:alphaModFix/>
          </a:blip>
          <a:srcRect/>
          <a:stretch>
            <a:fillRect/>
          </a:stretch>
        </p:blipFill>
        <p:spPr>
          <a:xfrm rot="21600000">
            <a:off x="453722" y="4393434"/>
            <a:ext cx="95250" cy="297366"/>
          </a:xfrm>
          <a:prstGeom prst="rect">
            <a:avLst/>
          </a:prstGeom>
        </p:spPr>
      </p:pic>
      <p:pic>
        <p:nvPicPr>
          <p:cNvPr id="12" name="Picture 12"/>
          <p:cNvPicPr>
            <a:picLocks noChangeAspect="1"/>
          </p:cNvPicPr>
          <p:nvPr/>
        </p:nvPicPr>
        <p:blipFill>
          <a:blip r:embed="rId5">
            <a:alphaModFix/>
          </a:blip>
          <a:srcRect/>
          <a:stretch>
            <a:fillRect/>
          </a:stretch>
        </p:blipFill>
        <p:spPr>
          <a:xfrm rot="21600000">
            <a:off x="666750" y="4541044"/>
            <a:ext cx="95250" cy="323850"/>
          </a:xfrm>
          <a:prstGeom prst="rect">
            <a:avLst/>
          </a:prstGeom>
        </p:spPr>
      </p:pic>
      <p:pic>
        <p:nvPicPr>
          <p:cNvPr id="13" name="Picture 13"/>
          <p:cNvPicPr>
            <a:picLocks noChangeAspect="1"/>
          </p:cNvPicPr>
          <p:nvPr/>
        </p:nvPicPr>
        <p:blipFill>
          <a:blip r:embed="rId6">
            <a:alphaModFix/>
          </a:blip>
          <a:srcRect/>
          <a:stretch>
            <a:fillRect/>
          </a:stretch>
        </p:blipFill>
        <p:spPr>
          <a:xfrm rot="21600000">
            <a:off x="919163" y="4388644"/>
            <a:ext cx="95250" cy="295275"/>
          </a:xfrm>
          <a:prstGeom prst="rect">
            <a:avLst/>
          </a:prstGeom>
        </p:spPr>
      </p:pic>
      <p:pic>
        <p:nvPicPr>
          <p:cNvPr id="14" name="Picture 14"/>
          <p:cNvPicPr>
            <a:picLocks noChangeAspect="1"/>
          </p:cNvPicPr>
          <p:nvPr/>
        </p:nvPicPr>
        <p:blipFill>
          <a:blip r:embed="rId7">
            <a:alphaModFix/>
          </a:blip>
          <a:srcRect/>
          <a:stretch>
            <a:fillRect/>
          </a:stretch>
        </p:blipFill>
        <p:spPr>
          <a:xfrm rot="21600000">
            <a:off x="1845468" y="4390112"/>
            <a:ext cx="123825" cy="330200"/>
          </a:xfrm>
          <a:prstGeom prst="rect">
            <a:avLst/>
          </a:prstGeom>
        </p:spPr>
      </p:pic>
      <p:pic>
        <p:nvPicPr>
          <p:cNvPr id="15" name="Picture 15"/>
          <p:cNvPicPr>
            <a:picLocks noChangeAspect="1"/>
          </p:cNvPicPr>
          <p:nvPr/>
        </p:nvPicPr>
        <p:blipFill>
          <a:blip r:embed="rId8">
            <a:alphaModFix/>
          </a:blip>
          <a:srcRect/>
          <a:stretch>
            <a:fillRect/>
          </a:stretch>
        </p:blipFill>
        <p:spPr>
          <a:xfrm rot="21600000">
            <a:off x="2005013" y="4538662"/>
            <a:ext cx="95250" cy="285750"/>
          </a:xfrm>
          <a:prstGeom prst="rect">
            <a:avLst/>
          </a:prstGeom>
        </p:spPr>
      </p:pic>
      <p:pic>
        <p:nvPicPr>
          <p:cNvPr id="16" name="Picture 16"/>
          <p:cNvPicPr>
            <a:picLocks noChangeAspect="1"/>
          </p:cNvPicPr>
          <p:nvPr/>
        </p:nvPicPr>
        <p:blipFill>
          <a:blip r:embed="rId9">
            <a:alphaModFix/>
          </a:blip>
          <a:srcRect/>
          <a:stretch>
            <a:fillRect/>
          </a:stretch>
        </p:blipFill>
        <p:spPr>
          <a:xfrm rot="21600000">
            <a:off x="6372225" y="4429125"/>
            <a:ext cx="95250" cy="276225"/>
          </a:xfrm>
          <a:prstGeom prst="rect">
            <a:avLst/>
          </a:prstGeom>
        </p:spPr>
      </p:pic>
      <p:pic>
        <p:nvPicPr>
          <p:cNvPr id="17" name="Picture 17"/>
          <p:cNvPicPr>
            <a:picLocks noChangeAspect="1"/>
          </p:cNvPicPr>
          <p:nvPr/>
        </p:nvPicPr>
        <p:blipFill>
          <a:blip r:embed="rId10">
            <a:alphaModFix/>
          </a:blip>
          <a:srcRect/>
          <a:stretch>
            <a:fillRect/>
          </a:stretch>
        </p:blipFill>
        <p:spPr>
          <a:xfrm rot="21600000">
            <a:off x="6591300" y="4430531"/>
            <a:ext cx="95250" cy="290286"/>
          </a:xfrm>
          <a:prstGeom prst="rect">
            <a:avLst/>
          </a:prstGeom>
        </p:spPr>
      </p:pic>
      <p:pic>
        <p:nvPicPr>
          <p:cNvPr id="18" name="Picture 18"/>
          <p:cNvPicPr>
            <a:picLocks noChangeAspect="1"/>
          </p:cNvPicPr>
          <p:nvPr/>
        </p:nvPicPr>
        <p:blipFill>
          <a:blip r:embed="rId7">
            <a:alphaModFix/>
          </a:blip>
          <a:srcRect/>
          <a:stretch>
            <a:fillRect/>
          </a:stretch>
        </p:blipFill>
        <p:spPr>
          <a:xfrm rot="21600000">
            <a:off x="6823556" y="4324683"/>
            <a:ext cx="123825" cy="330200"/>
          </a:xfrm>
          <a:prstGeom prst="rect">
            <a:avLst/>
          </a:prstGeom>
        </p:spPr>
      </p:pic>
      <p:pic>
        <p:nvPicPr>
          <p:cNvPr id="19" name="Picture 19"/>
          <p:cNvPicPr>
            <a:picLocks noChangeAspect="1"/>
          </p:cNvPicPr>
          <p:nvPr/>
        </p:nvPicPr>
        <p:blipFill>
          <a:blip r:embed="rId11">
            <a:alphaModFix/>
          </a:blip>
          <a:srcRect/>
          <a:stretch>
            <a:fillRect/>
          </a:stretch>
        </p:blipFill>
        <p:spPr>
          <a:xfrm rot="21600000">
            <a:off x="7001708" y="4428507"/>
            <a:ext cx="105361" cy="321101"/>
          </a:xfrm>
          <a:prstGeom prst="rect">
            <a:avLst/>
          </a:prstGeom>
        </p:spPr>
      </p:pic>
      <p:grpSp>
        <p:nvGrpSpPr>
          <p:cNvPr id="21" name="Group 21"/>
          <p:cNvGrpSpPr/>
          <p:nvPr/>
        </p:nvGrpSpPr>
        <p:grpSpPr>
          <a:xfrm rot="21600000">
            <a:off x="1121943" y="2395225"/>
            <a:ext cx="723116" cy="457597"/>
            <a:chOff x="1121943" y="2395225"/>
            <a:chExt cx="723116" cy="457597"/>
          </a:xfrm>
        </p:grpSpPr>
        <p:sp>
          <p:nvSpPr>
            <p:cNvPr id="20" name="Freeform 20"/>
            <p:cNvSpPr/>
            <p:nvPr/>
          </p:nvSpPr>
          <p:spPr>
            <a:xfrm>
              <a:off x="1121943" y="2395225"/>
              <a:ext cx="723116" cy="457597"/>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grpSp>
        <p:nvGrpSpPr>
          <p:cNvPr id="23" name="Group 23"/>
          <p:cNvGrpSpPr/>
          <p:nvPr/>
        </p:nvGrpSpPr>
        <p:grpSpPr>
          <a:xfrm rot="21600000">
            <a:off x="-81665" y="2653913"/>
            <a:ext cx="631007" cy="399309"/>
            <a:chOff x="-81665" y="2653913"/>
            <a:chExt cx="631007" cy="399309"/>
          </a:xfrm>
        </p:grpSpPr>
        <p:sp>
          <p:nvSpPr>
            <p:cNvPr id="22" name="Freeform 22"/>
            <p:cNvSpPr/>
            <p:nvPr/>
          </p:nvSpPr>
          <p:spPr>
            <a:xfrm>
              <a:off x="-81665" y="2653913"/>
              <a:ext cx="631007" cy="399309"/>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grpSp>
        <p:nvGrpSpPr>
          <p:cNvPr id="25" name="Group 25"/>
          <p:cNvGrpSpPr/>
          <p:nvPr/>
        </p:nvGrpSpPr>
        <p:grpSpPr>
          <a:xfrm rot="21600000">
            <a:off x="6018764" y="2195195"/>
            <a:ext cx="1039274" cy="657666"/>
            <a:chOff x="6018764" y="2195195"/>
            <a:chExt cx="1039274" cy="657666"/>
          </a:xfrm>
        </p:grpSpPr>
        <p:sp>
          <p:nvSpPr>
            <p:cNvPr id="24" name="Freeform 24"/>
            <p:cNvSpPr/>
            <p:nvPr/>
          </p:nvSpPr>
          <p:spPr>
            <a:xfrm>
              <a:off x="6018764" y="2195195"/>
              <a:ext cx="1039274" cy="657666"/>
            </a:xfrm>
            <a:custGeom>
              <a:avLst/>
              <a:gdLst/>
              <a:ahLst/>
              <a:cxnLst/>
              <a:rect l="0" t="0" r="0" b="0"/>
              <a:pathLst>
                <a:path w="304800" h="193358">
                  <a:moveTo>
                    <a:pt x="304800" y="125054"/>
                  </a:moveTo>
                  <a:cubicBezTo>
                    <a:pt x="304800" y="86992"/>
                    <a:pt x="273939" y="56131"/>
                    <a:pt x="235877" y="56131"/>
                  </a:cubicBezTo>
                  <a:cubicBezTo>
                    <a:pt x="234029" y="56131"/>
                    <a:pt x="232200" y="56226"/>
                    <a:pt x="230391" y="56369"/>
                  </a:cubicBezTo>
                  <a:cubicBezTo>
                    <a:pt x="215903" y="23384"/>
                    <a:pt x="182966" y="343"/>
                    <a:pt x="144628" y="343"/>
                  </a:cubicBezTo>
                  <a:cubicBezTo>
                    <a:pt x="93878" y="343"/>
                    <a:pt x="52588" y="40719"/>
                    <a:pt x="51054" y="91097"/>
                  </a:cubicBezTo>
                  <a:cubicBezTo>
                    <a:pt x="22831" y="91307"/>
                    <a:pt x="0" y="114243"/>
                    <a:pt x="0" y="142523"/>
                  </a:cubicBezTo>
                  <a:cubicBezTo>
                    <a:pt x="0" y="170936"/>
                    <a:pt x="23031" y="193967"/>
                    <a:pt x="51445" y="193967"/>
                  </a:cubicBezTo>
                  <a:lnTo>
                    <a:pt x="239763" y="193967"/>
                  </a:lnTo>
                  <a:cubicBezTo>
                    <a:pt x="247869" y="193967"/>
                    <a:pt x="255508" y="192043"/>
                    <a:pt x="262328" y="188700"/>
                  </a:cubicBezTo>
                  <a:cubicBezTo>
                    <a:pt x="287264" y="178327"/>
                    <a:pt x="304800" y="153743"/>
                    <a:pt x="304800" y="125054"/>
                  </a:cubicBezTo>
                  <a:close/>
                </a:path>
              </a:pathLst>
            </a:custGeom>
            <a:solidFill>
              <a:srgbClr val="FFFFFF">
                <a:alpha val="100000"/>
              </a:srgbClr>
            </a:solidFill>
          </p:spPr>
        </p:sp>
      </p:grpSp>
      <p:pic>
        <p:nvPicPr>
          <p:cNvPr id="26" name="Picture 26"/>
          <p:cNvPicPr>
            <a:picLocks noChangeAspect="1"/>
          </p:cNvPicPr>
          <p:nvPr/>
        </p:nvPicPr>
        <p:blipFill>
          <a:blip r:embed="rId12">
            <a:alphaModFix/>
          </a:blip>
          <a:srcRect/>
          <a:stretch>
            <a:fillRect/>
          </a:stretch>
        </p:blipFill>
        <p:spPr>
          <a:xfrm rot="21600000">
            <a:off x="3572669" y="5176838"/>
            <a:ext cx="482918" cy="371475"/>
          </a:xfrm>
          <a:prstGeom prst="rect">
            <a:avLst/>
          </a:prstGeom>
        </p:spPr>
      </p:pic>
      <p:pic>
        <p:nvPicPr>
          <p:cNvPr id="27" name="Picture 27"/>
          <p:cNvPicPr>
            <a:picLocks noChangeAspect="1"/>
          </p:cNvPicPr>
          <p:nvPr/>
        </p:nvPicPr>
        <p:blipFill>
          <a:blip r:embed="rId13">
            <a:alphaModFix/>
          </a:blip>
          <a:srcRect/>
          <a:stretch>
            <a:fillRect/>
          </a:stretch>
        </p:blipFill>
        <p:spPr>
          <a:xfrm rot="21600000">
            <a:off x="-266700" y="1299088"/>
            <a:ext cx="4619202" cy="2647950"/>
          </a:xfrm>
          <a:prstGeom prst="rect">
            <a:avLst/>
          </a:prstGeom>
        </p:spPr>
      </p:pic>
      <p:sp>
        <p:nvSpPr>
          <p:cNvPr id="28" name="TextBox 28"/>
          <p:cNvSpPr txBox="1"/>
          <p:nvPr/>
        </p:nvSpPr>
        <p:spPr>
          <a:xfrm rot="21600000">
            <a:off x="4509664" y="550659"/>
            <a:ext cx="2759925" cy="4600575"/>
          </a:xfrm>
          <a:prstGeom prst="rect">
            <a:avLst/>
          </a:prstGeom>
        </p:spPr>
        <p:txBody>
          <a:bodyPr lIns="0" tIns="25200" rIns="0" bIns="0" rtlCol="0" anchor="t"/>
          <a:lstStyle/>
          <a:p>
            <a:pPr algn="ctr">
              <a:lnSpc>
                <a:spcPts val="2415"/>
              </a:lnSpc>
            </a:pPr>
            <a:endParaRPr dirty="0"/>
          </a:p>
          <a:p>
            <a:pPr algn="ctr">
              <a:lnSpc>
                <a:spcPts val="2415"/>
              </a:lnSpc>
            </a:pPr>
            <a:r>
              <a:rPr lang="en-US" sz="1725" b="0" i="0" spc="0" dirty="0">
                <a:solidFill>
                  <a:srgbClr val="314C59">
                    <a:alpha val="100000"/>
                  </a:srgbClr>
                </a:solidFill>
                <a:latin typeface="Muli"/>
              </a:rPr>
              <a:t>As one of almost 2,000 Positive impact ambassadors around the world I </a:t>
            </a:r>
            <a:r>
              <a:rPr lang="en-US" sz="1725" dirty="0">
                <a:solidFill>
                  <a:srgbClr val="314C59">
                    <a:alpha val="100000"/>
                  </a:srgbClr>
                </a:solidFill>
                <a:latin typeface="Muli"/>
              </a:rPr>
              <a:t>am</a:t>
            </a:r>
            <a:r>
              <a:rPr lang="en-US" sz="1725" b="0" i="0" spc="0" dirty="0">
                <a:solidFill>
                  <a:srgbClr val="314C59">
                    <a:alpha val="100000"/>
                  </a:srgbClr>
                </a:solidFill>
                <a:latin typeface="Muli"/>
              </a:rPr>
              <a:t> committed to using my voice to champion the creation of a sustainable event sector. This presentation is a summary of opportunities for action in 2023</a:t>
            </a:r>
          </a:p>
          <a:p>
            <a:pPr algn="ctr">
              <a:lnSpc>
                <a:spcPts val="2415"/>
              </a:lnSpc>
            </a:pPr>
            <a:endParaRPr lang="en-US" sz="1725" b="0" i="0" spc="0" dirty="0">
              <a:solidFill>
                <a:srgbClr val="314C59">
                  <a:alpha val="100000"/>
                </a:srgbClr>
              </a:solidFill>
              <a:latin typeface="Muli"/>
            </a:endParaRPr>
          </a:p>
          <a:p>
            <a:pPr algn="ctr">
              <a:lnSpc>
                <a:spcPts val="2415"/>
              </a:lnSpc>
            </a:pPr>
            <a:endParaRPr lang="en-US" sz="1725" b="0" i="0" spc="0" dirty="0">
              <a:solidFill>
                <a:srgbClr val="314C59">
                  <a:alpha val="100000"/>
                </a:srgbClr>
              </a:solidFill>
              <a:latin typeface="Muli"/>
            </a:endParaRPr>
          </a:p>
          <a:p>
            <a:pPr algn="ctr">
              <a:lnSpc>
                <a:spcPts val="2415"/>
              </a:lnSpc>
            </a:pPr>
            <a:endParaRPr lang="en-US" sz="1725" b="0" i="0" spc="0" dirty="0">
              <a:solidFill>
                <a:srgbClr val="314C59">
                  <a:alpha val="100000"/>
                </a:srgbClr>
              </a:solidFill>
              <a:latin typeface="Muli"/>
            </a:endParaRPr>
          </a:p>
        </p:txBody>
      </p:sp>
      <p:pic>
        <p:nvPicPr>
          <p:cNvPr id="30" name="Picture 29" descr="Text&#10;&#10;Description automatically generated">
            <a:extLst>
              <a:ext uri="{FF2B5EF4-FFF2-40B4-BE49-F238E27FC236}">
                <a16:creationId xmlns:a16="http://schemas.microsoft.com/office/drawing/2014/main" id="{4F5BEEEB-6BAA-7738-22CB-8273C5F81119}"/>
              </a:ext>
            </a:extLst>
          </p:cNvPr>
          <p:cNvPicPr>
            <a:picLocks noChangeAspect="1"/>
          </p:cNvPicPr>
          <p:nvPr/>
        </p:nvPicPr>
        <p:blipFill>
          <a:blip r:embed="rId14"/>
          <a:stretch>
            <a:fillRect/>
          </a:stretch>
        </p:blipFill>
        <p:spPr>
          <a:xfrm>
            <a:off x="33292" y="102730"/>
            <a:ext cx="1459166" cy="805409"/>
          </a:xfrm>
          <a:prstGeom prst="rect">
            <a:avLst/>
          </a:prstGeom>
        </p:spPr>
      </p:pic>
      <p:pic>
        <p:nvPicPr>
          <p:cNvPr id="46" name="Audio 45">
            <a:hlinkClick r:id="" action="ppaction://media"/>
            <a:extLst>
              <a:ext uri="{FF2B5EF4-FFF2-40B4-BE49-F238E27FC236}">
                <a16:creationId xmlns:a16="http://schemas.microsoft.com/office/drawing/2014/main" id="{E535E572-2316-C5D9-1B62-BC2224B193E1}"/>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84375" t="-81836" r="-184375" b="-81836"/>
          <a:stretch>
            <a:fillRect/>
          </a:stretch>
        </p:blipFill>
        <p:spPr>
          <a:xfrm>
            <a:off x="5715000" y="4643437"/>
            <a:ext cx="1905000" cy="1071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95"/>
    </mc:Choice>
    <mc:Fallback xmlns="">
      <p:transition spd="slow" advTm="2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571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r>
              <a:rPr lang="en-US" sz="1300" b="0" i="0" spc="0" dirty="0">
                <a:solidFill>
                  <a:schemeClr val="tx1">
                    <a:lumMod val="65000"/>
                    <a:lumOff val="35000"/>
                  </a:schemeClr>
                </a:solidFill>
                <a:latin typeface="Muli"/>
              </a:rPr>
              <a:t>2023 is going to be the first time that engagement strategies, in other words events, are expected to meet reporting requirements, led by The Race to Zero. Events are now known for their negative environmental impact, and this is impacting attendee behavior, sponsorship and the role of events within business strategy. In 2023 event professionals have the opportunity to build the narrative of engagement strategies being used to advance the United Nations Sustainable Development Goals but this will require sharing measurement data, implementing international sustainability standards.</a:t>
            </a:r>
          </a:p>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916725" y="253184"/>
            <a:ext cx="6646125" cy="571500"/>
          </a:xfrm>
          <a:prstGeom prst="rect">
            <a:avLst/>
          </a:prstGeom>
        </p:spPr>
        <p:txBody>
          <a:bodyPr lIns="0" tIns="64800" rIns="0" bIns="0" rtlCol="0" anchor="t"/>
          <a:lstStyle/>
          <a:p>
            <a:pPr algn="ctr">
              <a:lnSpc>
                <a:spcPts val="4500"/>
              </a:lnSpc>
            </a:pPr>
            <a:r>
              <a:rPr lang="en-US" sz="4500" b="1" i="0" u="sng" spc="0" dirty="0">
                <a:solidFill>
                  <a:srgbClr val="91C35D">
                    <a:alpha val="100000"/>
                  </a:srgbClr>
                </a:solidFill>
                <a:latin typeface="Amatic SC"/>
              </a:rPr>
              <a:t>2023 the year of Transparency</a:t>
            </a:r>
          </a:p>
        </p:txBody>
      </p:sp>
      <p:sp>
        <p:nvSpPr>
          <p:cNvPr id="11" name="Rectangle: Rounded Corners 10">
            <a:extLst>
              <a:ext uri="{FF2B5EF4-FFF2-40B4-BE49-F238E27FC236}">
                <a16:creationId xmlns:a16="http://schemas.microsoft.com/office/drawing/2014/main" id="{B2C384A9-8571-D5AA-41DD-67CB361E6C9E}"/>
              </a:ext>
            </a:extLst>
          </p:cNvPr>
          <p:cNvSpPr/>
          <p:nvPr/>
        </p:nvSpPr>
        <p:spPr>
          <a:xfrm>
            <a:off x="495300" y="2979133"/>
            <a:ext cx="6705600" cy="2022358"/>
          </a:xfrm>
          <a:prstGeom prst="roundRect">
            <a:avLst/>
          </a:prstGeom>
          <a:solidFill>
            <a:srgbClr val="91C35D">
              <a:alpha val="4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10"/>
          <p:cNvSpPr txBox="1"/>
          <p:nvPr/>
        </p:nvSpPr>
        <p:spPr>
          <a:xfrm rot="21600000">
            <a:off x="495300" y="3179675"/>
            <a:ext cx="6781800" cy="1769871"/>
          </a:xfrm>
          <a:prstGeom prst="rect">
            <a:avLst/>
          </a:prstGeom>
        </p:spPr>
        <p:txBody>
          <a:bodyPr lIns="0" tIns="21600" rIns="0" bIns="0" rtlCol="0" anchor="t"/>
          <a:lstStyle/>
          <a:p>
            <a:pPr algn="ctr"/>
            <a:r>
              <a:rPr lang="en-US" sz="1600" b="1" i="0" spc="0" dirty="0">
                <a:solidFill>
                  <a:schemeClr val="tx1">
                    <a:lumMod val="65000"/>
                    <a:lumOff val="35000"/>
                  </a:schemeClr>
                </a:solidFill>
                <a:latin typeface="Muli"/>
              </a:rPr>
              <a:t>Transparency will be the theme for 2023, </a:t>
            </a:r>
            <a:r>
              <a:rPr lang="en-US" sz="1600" b="0" i="0" spc="0" dirty="0">
                <a:solidFill>
                  <a:schemeClr val="tx1">
                    <a:lumMod val="65000"/>
                    <a:lumOff val="35000"/>
                  </a:schemeClr>
                </a:solidFill>
                <a:latin typeface="Muli"/>
              </a:rPr>
              <a:t>as we shift from a time when any sustainability initiative could be celebrated, to a time where public opinion and regulations expect evidence and data. 2023 is likely to include significant greenwashing in human engagement strategies with brand damaging results. </a:t>
            </a:r>
          </a:p>
          <a:p>
            <a:pPr algn="ctr"/>
            <a:r>
              <a:rPr lang="en-US" sz="1600" b="0" i="0" spc="0" dirty="0">
                <a:solidFill>
                  <a:schemeClr val="tx1">
                    <a:lumMod val="65000"/>
                    <a:lumOff val="35000"/>
                  </a:schemeClr>
                </a:solidFill>
                <a:latin typeface="Muli"/>
              </a:rPr>
              <a:t>The following </a:t>
            </a:r>
            <a:r>
              <a:rPr lang="en-US" sz="1600" dirty="0">
                <a:solidFill>
                  <a:schemeClr val="tx1">
                    <a:lumMod val="65000"/>
                    <a:lumOff val="35000"/>
                  </a:schemeClr>
                </a:solidFill>
                <a:latin typeface="Muli"/>
              </a:rPr>
              <a:t>a</a:t>
            </a:r>
            <a:r>
              <a:rPr lang="en-US" sz="1600" b="0" i="0" spc="0" dirty="0">
                <a:solidFill>
                  <a:schemeClr val="tx1">
                    <a:lumMod val="65000"/>
                    <a:lumOff val="35000"/>
                  </a:schemeClr>
                </a:solidFill>
                <a:latin typeface="Muli"/>
              </a:rPr>
              <a:t>ctions outlined in this presentation will prevent this</a:t>
            </a:r>
            <a:r>
              <a:rPr lang="en-US" sz="1600" b="0" i="0" spc="0" dirty="0">
                <a:solidFill>
                  <a:srgbClr val="464646">
                    <a:alpha val="100000"/>
                  </a:srgbClr>
                </a:solidFill>
                <a:latin typeface="Muli"/>
              </a:rPr>
              <a:t>.</a:t>
            </a:r>
          </a:p>
        </p:txBody>
      </p:sp>
      <p:pic>
        <p:nvPicPr>
          <p:cNvPr id="12" name="Picture 11" descr="Text&#10;&#10;Description automatically generated">
            <a:extLst>
              <a:ext uri="{FF2B5EF4-FFF2-40B4-BE49-F238E27FC236}">
                <a16:creationId xmlns:a16="http://schemas.microsoft.com/office/drawing/2014/main" id="{747F5692-6E46-1FA4-F26E-09C75678FEF8}"/>
              </a:ext>
            </a:extLst>
          </p:cNvPr>
          <p:cNvPicPr>
            <a:picLocks noChangeAspect="1"/>
          </p:cNvPicPr>
          <p:nvPr/>
        </p:nvPicPr>
        <p:blipFill>
          <a:blip r:embed="rId5"/>
          <a:stretch>
            <a:fillRect/>
          </a:stretch>
        </p:blipFill>
        <p:spPr>
          <a:xfrm>
            <a:off x="33292" y="102730"/>
            <a:ext cx="1459166" cy="805409"/>
          </a:xfrm>
          <a:prstGeom prst="rect">
            <a:avLst/>
          </a:prstGeom>
        </p:spPr>
      </p:pic>
      <p:pic>
        <p:nvPicPr>
          <p:cNvPr id="34" name="Audio 33">
            <a:hlinkClick r:id="" action="ppaction://media"/>
            <a:extLst>
              <a:ext uri="{FF2B5EF4-FFF2-40B4-BE49-F238E27FC236}">
                <a16:creationId xmlns:a16="http://schemas.microsoft.com/office/drawing/2014/main" id="{F361FF77-4B60-2568-00FD-014291F5DD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405"/>
    </mc:Choice>
    <mc:Fallback xmlns="">
      <p:transition spd="slow" advTm="6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5">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r>
              <a:rPr lang="en-US" sz="4500" b="1" i="0" u="sng" spc="0" dirty="0">
                <a:solidFill>
                  <a:srgbClr val="91C35D">
                    <a:alpha val="100000"/>
                  </a:srgbClr>
                </a:solidFill>
                <a:latin typeface="Amatic SC"/>
              </a:rPr>
              <a:t>ISO 20121 Animation</a:t>
            </a: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6"/>
          <a:stretch>
            <a:fillRect/>
          </a:stretch>
        </p:blipFill>
        <p:spPr>
          <a:xfrm>
            <a:off x="33292" y="102730"/>
            <a:ext cx="1459166" cy="805409"/>
          </a:xfrm>
          <a:prstGeom prst="rect">
            <a:avLst/>
          </a:prstGeom>
        </p:spPr>
      </p:pic>
      <p:pic>
        <p:nvPicPr>
          <p:cNvPr id="12" name="Online Media 11" title="Understanding ISO 20121 and the systematic review">
            <a:hlinkClick r:id="" action="ppaction://media"/>
            <a:extLst>
              <a:ext uri="{FF2B5EF4-FFF2-40B4-BE49-F238E27FC236}">
                <a16:creationId xmlns:a16="http://schemas.microsoft.com/office/drawing/2014/main" id="{6BA916FB-41BA-B1B7-9C39-15FE633388E0}"/>
              </a:ext>
            </a:extLst>
          </p:cNvPr>
          <p:cNvPicPr>
            <a:picLocks noRot="1" noChangeAspect="1"/>
          </p:cNvPicPr>
          <p:nvPr>
            <a:videoFile r:link="rId1"/>
          </p:nvPr>
        </p:nvPicPr>
        <p:blipFill>
          <a:blip r:embed="rId7"/>
          <a:stretch>
            <a:fillRect/>
          </a:stretch>
        </p:blipFill>
        <p:spPr>
          <a:xfrm>
            <a:off x="1911578" y="2362185"/>
            <a:ext cx="3785400" cy="2874829"/>
          </a:xfrm>
          <a:prstGeom prst="rect">
            <a:avLst/>
          </a:prstGeom>
        </p:spPr>
      </p:pic>
      <p:sp>
        <p:nvSpPr>
          <p:cNvPr id="13" name="TextBox 12">
            <a:extLst>
              <a:ext uri="{FF2B5EF4-FFF2-40B4-BE49-F238E27FC236}">
                <a16:creationId xmlns:a16="http://schemas.microsoft.com/office/drawing/2014/main" id="{DBBD97FD-105C-093A-A368-F0FFCFF7E5A2}"/>
              </a:ext>
            </a:extLst>
          </p:cNvPr>
          <p:cNvSpPr txBox="1"/>
          <p:nvPr/>
        </p:nvSpPr>
        <p:spPr>
          <a:xfrm>
            <a:off x="915085" y="1104191"/>
            <a:ext cx="5827930" cy="1077218"/>
          </a:xfrm>
          <a:prstGeom prst="rect">
            <a:avLst/>
          </a:prstGeom>
          <a:noFill/>
        </p:spPr>
        <p:txBody>
          <a:bodyPr wrap="square" rtlCol="0">
            <a:spAutoFit/>
          </a:bodyPr>
          <a:lstStyle/>
          <a:p>
            <a:pPr algn="ctr"/>
            <a:r>
              <a:rPr lang="en-GB" sz="1600" b="0" i="0" dirty="0">
                <a:solidFill>
                  <a:schemeClr val="tx1">
                    <a:lumMod val="65000"/>
                    <a:lumOff val="35000"/>
                  </a:schemeClr>
                </a:solidFill>
                <a:effectLst/>
                <a:latin typeface="Muli" panose="020B0604020202020204" charset="0"/>
              </a:rPr>
              <a:t>During 2023 ISO 20121, the only international standard for sustainability in events will be revised. There is the opportunity for the global event sector to be involved. This animation explains more.</a:t>
            </a:r>
            <a:endParaRPr lang="en-GB" sz="1600" dirty="0">
              <a:solidFill>
                <a:schemeClr val="tx1">
                  <a:lumMod val="65000"/>
                  <a:lumOff val="35000"/>
                </a:schemeClr>
              </a:solidFill>
              <a:latin typeface="Muli" panose="020B0604020202020204" charset="0"/>
            </a:endParaRPr>
          </a:p>
        </p:txBody>
      </p:sp>
      <p:pic>
        <p:nvPicPr>
          <p:cNvPr id="26" name="Audio 25">
            <a:hlinkClick r:id="" action="ppaction://media"/>
            <a:extLst>
              <a:ext uri="{FF2B5EF4-FFF2-40B4-BE49-F238E27FC236}">
                <a16:creationId xmlns:a16="http://schemas.microsoft.com/office/drawing/2014/main" id="{E9FBFB0B-52EE-97F4-E8FB-0831DC3CC26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84375" t="-81836" r="-184375" b="-81836"/>
          <a:stretch>
            <a:fillRect/>
          </a:stretch>
        </p:blipFill>
        <p:spPr>
          <a:xfrm>
            <a:off x="5715000" y="4643437"/>
            <a:ext cx="1905000" cy="1071563"/>
          </a:xfrm>
          <a:prstGeom prst="rect">
            <a:avLst/>
          </a:prstGeom>
        </p:spPr>
      </p:pic>
    </p:spTree>
    <p:extLst>
      <p:ext uri="{BB962C8B-B14F-4D97-AF65-F5344CB8AC3E}">
        <p14:creationId xmlns:p14="http://schemas.microsoft.com/office/powerpoint/2010/main" val="3334537193"/>
      </p:ext>
    </p:extLst>
  </p:cSld>
  <p:clrMapOvr>
    <a:masterClrMapping/>
  </p:clrMapOvr>
  <mc:AlternateContent xmlns:mc="http://schemas.openxmlformats.org/markup-compatibility/2006" xmlns:p14="http://schemas.microsoft.com/office/powerpoint/2010/main">
    <mc:Choice Requires="p14">
      <p:transition spd="slow" p14:dur="2000" advTm="26954"/>
    </mc:Choice>
    <mc:Fallback xmlns="">
      <p:transition spd="slow" advTm="2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audio isNarration="1">
              <p:cMediaNode vol="80000" showWhenStopped="0">
                <p:cTn id="1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19050" y="14547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DA10EE3D-F995-87D3-FDFD-12DD7897A670}"/>
              </a:ext>
            </a:extLst>
          </p:cNvPr>
          <p:cNvSpPr txBox="1"/>
          <p:nvPr/>
        </p:nvSpPr>
        <p:spPr>
          <a:xfrm rot="21600000">
            <a:off x="511365" y="225847"/>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Iso 20121 Resources </a:t>
            </a:r>
            <a:endParaRPr lang="en-US" sz="4500" b="1" i="0" u="sng" spc="0" dirty="0">
              <a:solidFill>
                <a:srgbClr val="91C35D">
                  <a:alpha val="100000"/>
                </a:srgbClr>
              </a:solidFill>
              <a:latin typeface="Amatic SC"/>
            </a:endParaRPr>
          </a:p>
        </p:txBody>
      </p:sp>
      <p:sp>
        <p:nvSpPr>
          <p:cNvPr id="17" name="Rectangle: Rounded Corners 16">
            <a:extLst>
              <a:ext uri="{FF2B5EF4-FFF2-40B4-BE49-F238E27FC236}">
                <a16:creationId xmlns:a16="http://schemas.microsoft.com/office/drawing/2014/main" id="{C64A5214-F317-66CE-7E18-26E08C90E66F}"/>
              </a:ext>
            </a:extLst>
          </p:cNvPr>
          <p:cNvSpPr/>
          <p:nvPr/>
        </p:nvSpPr>
        <p:spPr>
          <a:xfrm>
            <a:off x="45273" y="1316105"/>
            <a:ext cx="5029310" cy="2375681"/>
          </a:xfrm>
          <a:prstGeom prst="roundRect">
            <a:avLst/>
          </a:prstGeom>
          <a:solidFill>
            <a:srgbClr val="91C35D">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9">
            <a:extLst>
              <a:ext uri="{FF2B5EF4-FFF2-40B4-BE49-F238E27FC236}">
                <a16:creationId xmlns:a16="http://schemas.microsoft.com/office/drawing/2014/main" id="{A0B97641-E555-37FC-62C7-CE3D085A3B93}"/>
              </a:ext>
            </a:extLst>
          </p:cNvPr>
          <p:cNvSpPr txBox="1"/>
          <p:nvPr/>
        </p:nvSpPr>
        <p:spPr>
          <a:xfrm rot="21600000">
            <a:off x="307753" y="1577145"/>
            <a:ext cx="4589368" cy="571500"/>
          </a:xfrm>
          <a:prstGeom prst="rect">
            <a:avLst/>
          </a:prstGeom>
        </p:spPr>
        <p:txBody>
          <a:bodyPr lIns="0" tIns="64800" rIns="0" bIns="0" rtlCol="0" anchor="t"/>
          <a:lstStyle/>
          <a:p>
            <a:r>
              <a:rPr lang="en-GB" b="0" i="0" dirty="0">
                <a:solidFill>
                  <a:schemeClr val="tx1">
                    <a:lumMod val="65000"/>
                    <a:lumOff val="35000"/>
                  </a:schemeClr>
                </a:solidFill>
                <a:effectLst/>
                <a:latin typeface="Muli" panose="020B0604020202020204" charset="0"/>
              </a:rPr>
              <a:t>Positive Impact have created toolkits to support event professionals to help them understand how they can be involved with ISO 20121, either as experts on working groups with national standard bodies or as liaison bodies representing communities of event professionals. </a:t>
            </a:r>
          </a:p>
          <a:p>
            <a:endParaRPr lang="en-GB" dirty="0">
              <a:solidFill>
                <a:schemeClr val="tx1">
                  <a:lumMod val="65000"/>
                  <a:lumOff val="35000"/>
                </a:schemeClr>
              </a:solidFill>
              <a:latin typeface="Muli" panose="020B0604020202020204" charset="0"/>
            </a:endParaRPr>
          </a:p>
        </p:txBody>
      </p:sp>
      <p:pic>
        <p:nvPicPr>
          <p:cNvPr id="34" name="Audio 33">
            <a:hlinkClick r:id="" action="ppaction://media"/>
            <a:extLst>
              <a:ext uri="{FF2B5EF4-FFF2-40B4-BE49-F238E27FC236}">
                <a16:creationId xmlns:a16="http://schemas.microsoft.com/office/drawing/2014/main" id="{23AEBF14-5CDB-FF68-20BC-F678CC1A03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sp>
        <p:nvSpPr>
          <p:cNvPr id="30" name="TextBox 29">
            <a:extLst>
              <a:ext uri="{FF2B5EF4-FFF2-40B4-BE49-F238E27FC236}">
                <a16:creationId xmlns:a16="http://schemas.microsoft.com/office/drawing/2014/main" id="{BA767B1B-4480-2B26-B32B-4235241D1510}"/>
              </a:ext>
            </a:extLst>
          </p:cNvPr>
          <p:cNvSpPr txBox="1"/>
          <p:nvPr/>
        </p:nvSpPr>
        <p:spPr>
          <a:xfrm>
            <a:off x="624700" y="4004464"/>
            <a:ext cx="3955472" cy="646331"/>
          </a:xfrm>
          <a:prstGeom prst="rect">
            <a:avLst/>
          </a:prstGeom>
          <a:noFill/>
        </p:spPr>
        <p:txBody>
          <a:bodyPr wrap="square">
            <a:spAutoFit/>
          </a:bodyPr>
          <a:lstStyle/>
          <a:p>
            <a:pPr algn="ctr"/>
            <a:r>
              <a:rPr lang="en-GB" b="1" i="0" dirty="0">
                <a:solidFill>
                  <a:schemeClr val="tx1">
                    <a:lumMod val="65000"/>
                    <a:lumOff val="35000"/>
                  </a:schemeClr>
                </a:solidFill>
                <a:effectLst/>
                <a:latin typeface="Muli" panose="020B0604020202020204" charset="0"/>
              </a:rPr>
              <a:t>Use the QR code on this slide to access the toolkits.</a:t>
            </a:r>
            <a:r>
              <a:rPr lang="en-US" b="1" dirty="0">
                <a:solidFill>
                  <a:schemeClr val="tx1">
                    <a:lumMod val="65000"/>
                    <a:lumOff val="35000"/>
                  </a:schemeClr>
                </a:solidFill>
                <a:latin typeface="Muli" panose="020B0604020202020204" charset="0"/>
              </a:rPr>
              <a:t> </a:t>
            </a:r>
            <a:endParaRPr lang="en-US" b="1" i="0" spc="0" dirty="0">
              <a:solidFill>
                <a:schemeClr val="tx1">
                  <a:lumMod val="65000"/>
                  <a:lumOff val="35000"/>
                </a:schemeClr>
              </a:solidFill>
              <a:latin typeface="Muli" panose="020B0604020202020204" charset="0"/>
            </a:endParaRPr>
          </a:p>
        </p:txBody>
      </p:sp>
      <p:pic>
        <p:nvPicPr>
          <p:cNvPr id="12" name="Picture 11" descr="Qr code&#10;&#10;Description automatically generated">
            <a:extLst>
              <a:ext uri="{FF2B5EF4-FFF2-40B4-BE49-F238E27FC236}">
                <a16:creationId xmlns:a16="http://schemas.microsoft.com/office/drawing/2014/main" id="{1DB6985F-8A25-87B4-80DC-786C443FEC36}"/>
              </a:ext>
            </a:extLst>
          </p:cNvPr>
          <p:cNvPicPr>
            <a:picLocks noChangeAspect="1"/>
          </p:cNvPicPr>
          <p:nvPr/>
        </p:nvPicPr>
        <p:blipFill>
          <a:blip r:embed="rId7"/>
          <a:stretch>
            <a:fillRect/>
          </a:stretch>
        </p:blipFill>
        <p:spPr>
          <a:xfrm>
            <a:off x="5217458" y="1438085"/>
            <a:ext cx="2131720" cy="2131720"/>
          </a:xfrm>
          <a:prstGeom prst="rect">
            <a:avLst/>
          </a:prstGeom>
        </p:spPr>
      </p:pic>
    </p:spTree>
    <p:extLst>
      <p:ext uri="{BB962C8B-B14F-4D97-AF65-F5344CB8AC3E}">
        <p14:creationId xmlns:p14="http://schemas.microsoft.com/office/powerpoint/2010/main" val="4237872446"/>
      </p:ext>
    </p:extLst>
  </p:cSld>
  <p:clrMapOvr>
    <a:masterClrMapping/>
  </p:clrMapOvr>
  <mc:AlternateContent xmlns:mc="http://schemas.openxmlformats.org/markup-compatibility/2006" xmlns:p14="http://schemas.microsoft.com/office/powerpoint/2010/main">
    <mc:Choice Requires="p14">
      <p:transition spd="slow" p14:dur="2000" advTm="33119"/>
    </mc:Choice>
    <mc:Fallback xmlns="">
      <p:transition spd="slow" advTm="3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10">
            <a:extLst>
              <a:ext uri="{FF2B5EF4-FFF2-40B4-BE49-F238E27FC236}">
                <a16:creationId xmlns:a16="http://schemas.microsoft.com/office/drawing/2014/main" id="{9CA29675-BF70-7904-A668-56F69089C8C1}"/>
              </a:ext>
            </a:extLst>
          </p:cNvPr>
          <p:cNvSpPr txBox="1"/>
          <p:nvPr/>
        </p:nvSpPr>
        <p:spPr>
          <a:xfrm>
            <a:off x="350011" y="943219"/>
            <a:ext cx="6602175" cy="2462213"/>
          </a:xfrm>
          <a:prstGeom prst="rect">
            <a:avLst/>
          </a:prstGeom>
          <a:noFill/>
        </p:spPr>
        <p:txBody>
          <a:bodyPr wrap="square" rtlCol="0">
            <a:spAutoFit/>
          </a:bodyPr>
          <a:lstStyle/>
          <a:p>
            <a:pPr algn="ctr"/>
            <a:r>
              <a:rPr lang="en-GB" sz="1400" dirty="0">
                <a:solidFill>
                  <a:srgbClr val="314C59"/>
                </a:solidFill>
                <a:latin typeface="Muli" panose="020B0604020202020204" charset="0"/>
              </a:rPr>
              <a:t>J</a:t>
            </a:r>
            <a:r>
              <a:rPr lang="en-GB" sz="1400" b="0" i="0" dirty="0">
                <a:solidFill>
                  <a:srgbClr val="314C59"/>
                </a:solidFill>
                <a:effectLst/>
                <a:latin typeface="Muli" panose="020B0604020202020204" charset="0"/>
              </a:rPr>
              <a:t>oin Positive Impact, UNICEF UK, The International Olympic Committee, ISO and more for an informative session on ISO 20121 on February 9th at </a:t>
            </a:r>
          </a:p>
          <a:p>
            <a:pPr algn="ctr"/>
            <a:r>
              <a:rPr lang="en-GB" sz="1600" b="1" i="0" dirty="0">
                <a:solidFill>
                  <a:srgbClr val="92D050"/>
                </a:solidFill>
                <a:effectLst/>
                <a:latin typeface="Muli" panose="020B0604020202020204" charset="0"/>
              </a:rPr>
              <a:t>12:00pm (GMT), </a:t>
            </a:r>
          </a:p>
          <a:p>
            <a:pPr algn="ctr"/>
            <a:r>
              <a:rPr lang="en-GB" sz="1600" b="1" i="0" dirty="0">
                <a:solidFill>
                  <a:srgbClr val="92D050"/>
                </a:solidFill>
                <a:effectLst/>
                <a:latin typeface="Muli" panose="020B0604020202020204" charset="0"/>
              </a:rPr>
              <a:t>13:00pm (CET), </a:t>
            </a:r>
          </a:p>
          <a:p>
            <a:pPr algn="ctr"/>
            <a:r>
              <a:rPr lang="en-GB" sz="1600" b="1" i="0" dirty="0">
                <a:solidFill>
                  <a:srgbClr val="92D050"/>
                </a:solidFill>
                <a:effectLst/>
                <a:latin typeface="Muli" panose="020B0604020202020204" charset="0"/>
              </a:rPr>
              <a:t>20:00pm (China Standard Time)</a:t>
            </a:r>
          </a:p>
          <a:p>
            <a:pPr algn="ctr"/>
            <a:r>
              <a:rPr lang="en-GB" sz="1600" b="1" dirty="0">
                <a:solidFill>
                  <a:srgbClr val="92D050"/>
                </a:solidFill>
                <a:latin typeface="Muli" panose="020B0604020202020204" charset="0"/>
              </a:rPr>
              <a:t>21:00pm (JST)</a:t>
            </a:r>
            <a:endParaRPr lang="en-GB" sz="1600" b="1" i="0" dirty="0">
              <a:solidFill>
                <a:srgbClr val="92D050"/>
              </a:solidFill>
              <a:effectLst/>
              <a:latin typeface="Muli" panose="020B0604020202020204" charset="0"/>
            </a:endParaRPr>
          </a:p>
          <a:p>
            <a:pPr algn="ctr"/>
            <a:r>
              <a:rPr lang="en-GB" sz="1400" b="0" i="0" dirty="0">
                <a:solidFill>
                  <a:srgbClr val="314C59"/>
                </a:solidFill>
                <a:effectLst/>
                <a:latin typeface="Muli" panose="020B0604020202020204" charset="0"/>
              </a:rPr>
              <a:t> Everyone who registers for the event will receive a post event recording so don’t worry if this time does not work for your time zone.</a:t>
            </a:r>
          </a:p>
          <a:p>
            <a:pPr algn="ctr"/>
            <a:endParaRPr lang="en-GB" sz="1600" dirty="0">
              <a:solidFill>
                <a:srgbClr val="314C59"/>
              </a:solidFill>
              <a:latin typeface="Muli" panose="020B0604020202020204" charset="0"/>
            </a:endParaRPr>
          </a:p>
          <a:p>
            <a:r>
              <a:rPr lang="en-GB" b="0" i="0" dirty="0">
                <a:solidFill>
                  <a:srgbClr val="314C59"/>
                </a:solidFill>
                <a:effectLst/>
                <a:latin typeface="Muli" panose="020B0604020202020204" charset="0"/>
              </a:rPr>
              <a:t> </a:t>
            </a:r>
            <a:endParaRPr lang="en-GB" dirty="0">
              <a:latin typeface="Muli" panose="020B0604020202020204" charset="0"/>
            </a:endParaRPr>
          </a:p>
        </p:txBody>
      </p:sp>
      <p:sp>
        <p:nvSpPr>
          <p:cNvPr id="12" name="TextBox 9">
            <a:extLst>
              <a:ext uri="{FF2B5EF4-FFF2-40B4-BE49-F238E27FC236}">
                <a16:creationId xmlns:a16="http://schemas.microsoft.com/office/drawing/2014/main" id="{4E671AC7-B52A-62F6-0AE8-6A5F96ABB9B1}"/>
              </a:ext>
            </a:extLst>
          </p:cNvPr>
          <p:cNvSpPr txBox="1"/>
          <p:nvPr/>
        </p:nvSpPr>
        <p:spPr>
          <a:xfrm rot="21600000">
            <a:off x="511365" y="225847"/>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February 9</a:t>
            </a:r>
            <a:r>
              <a:rPr lang="en-US" sz="4500" b="1" u="sng" baseline="30000" dirty="0">
                <a:solidFill>
                  <a:srgbClr val="91C35D">
                    <a:alpha val="100000"/>
                  </a:srgbClr>
                </a:solidFill>
                <a:latin typeface="Amatic SC"/>
              </a:rPr>
              <a:t>th </a:t>
            </a:r>
            <a:r>
              <a:rPr lang="en-US" sz="4500" b="1" u="sng" dirty="0">
                <a:solidFill>
                  <a:srgbClr val="91C35D">
                    <a:alpha val="100000"/>
                  </a:srgbClr>
                </a:solidFill>
                <a:latin typeface="Amatic SC"/>
              </a:rPr>
              <a:t>Event </a:t>
            </a:r>
            <a:endParaRPr lang="en-US" sz="4500" b="1" i="0" u="sng" spc="0" dirty="0">
              <a:solidFill>
                <a:srgbClr val="91C35D">
                  <a:alpha val="100000"/>
                </a:srgbClr>
              </a:solidFill>
              <a:latin typeface="Amatic SC"/>
            </a:endParaRPr>
          </a:p>
        </p:txBody>
      </p:sp>
      <p:sp>
        <p:nvSpPr>
          <p:cNvPr id="19" name="TextBox 18">
            <a:extLst>
              <a:ext uri="{FF2B5EF4-FFF2-40B4-BE49-F238E27FC236}">
                <a16:creationId xmlns:a16="http://schemas.microsoft.com/office/drawing/2014/main" id="{E4508697-0172-D4A7-20B2-6E71B5DBBBAD}"/>
              </a:ext>
            </a:extLst>
          </p:cNvPr>
          <p:cNvSpPr txBox="1"/>
          <p:nvPr/>
        </p:nvSpPr>
        <p:spPr>
          <a:xfrm>
            <a:off x="398226" y="3167542"/>
            <a:ext cx="3028026" cy="2123658"/>
          </a:xfrm>
          <a:prstGeom prst="rect">
            <a:avLst/>
          </a:prstGeom>
          <a:noFill/>
        </p:spPr>
        <p:txBody>
          <a:bodyPr wrap="square" rtlCol="0">
            <a:spAutoFit/>
          </a:bodyPr>
          <a:lstStyle/>
          <a:p>
            <a:pPr algn="ctr"/>
            <a:r>
              <a:rPr lang="en-GB" sz="2400" b="0" i="0" dirty="0">
                <a:solidFill>
                  <a:srgbClr val="314C59"/>
                </a:solidFill>
                <a:effectLst/>
                <a:latin typeface="Muli" panose="020B0604020202020204" charset="0"/>
              </a:rPr>
              <a:t>Use the </a:t>
            </a:r>
            <a:r>
              <a:rPr lang="en-GB" sz="2400" b="1" i="0" dirty="0">
                <a:solidFill>
                  <a:srgbClr val="314C59"/>
                </a:solidFill>
                <a:effectLst/>
                <a:latin typeface="Muli" panose="020B0604020202020204" charset="0"/>
              </a:rPr>
              <a:t>QR code </a:t>
            </a:r>
            <a:r>
              <a:rPr lang="en-GB" sz="2400" b="0" i="0" dirty="0">
                <a:solidFill>
                  <a:srgbClr val="314C59"/>
                </a:solidFill>
                <a:effectLst/>
                <a:latin typeface="Muli" panose="020B0604020202020204" charset="0"/>
              </a:rPr>
              <a:t>on this slide to register for the </a:t>
            </a:r>
            <a:r>
              <a:rPr lang="en-GB" sz="2400" b="1" i="0" dirty="0">
                <a:solidFill>
                  <a:srgbClr val="314C59"/>
                </a:solidFill>
                <a:effectLst/>
                <a:latin typeface="Muli" panose="020B0604020202020204" charset="0"/>
              </a:rPr>
              <a:t>free event.</a:t>
            </a:r>
          </a:p>
          <a:p>
            <a:endParaRPr lang="en-GB" dirty="0">
              <a:solidFill>
                <a:srgbClr val="314C59"/>
              </a:solidFill>
              <a:latin typeface="Muli" panose="020B0604020202020204" charset="0"/>
            </a:endParaRPr>
          </a:p>
          <a:p>
            <a:endParaRPr lang="en-GB" dirty="0"/>
          </a:p>
        </p:txBody>
      </p:sp>
      <p:pic>
        <p:nvPicPr>
          <p:cNvPr id="24" name="Audio 23">
            <a:hlinkClick r:id="" action="ppaction://media"/>
            <a:extLst>
              <a:ext uri="{FF2B5EF4-FFF2-40B4-BE49-F238E27FC236}">
                <a16:creationId xmlns:a16="http://schemas.microsoft.com/office/drawing/2014/main" id="{8B78A12B-3D02-7576-F611-AEDCC499BF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7700" y="5092700"/>
            <a:ext cx="406400" cy="406400"/>
          </a:xfrm>
          <a:prstGeom prst="rect">
            <a:avLst/>
          </a:prstGeom>
        </p:spPr>
      </p:pic>
      <p:pic>
        <p:nvPicPr>
          <p:cNvPr id="13" name="Picture 12" descr="Qr code&#10;&#10;Description automatically generated">
            <a:extLst>
              <a:ext uri="{FF2B5EF4-FFF2-40B4-BE49-F238E27FC236}">
                <a16:creationId xmlns:a16="http://schemas.microsoft.com/office/drawing/2014/main" id="{06B8B822-0AFA-C4F0-5487-45B6A2EDD1F6}"/>
              </a:ext>
            </a:extLst>
          </p:cNvPr>
          <p:cNvPicPr>
            <a:picLocks noChangeAspect="1"/>
          </p:cNvPicPr>
          <p:nvPr/>
        </p:nvPicPr>
        <p:blipFill>
          <a:blip r:embed="rId7"/>
          <a:stretch>
            <a:fillRect/>
          </a:stretch>
        </p:blipFill>
        <p:spPr>
          <a:xfrm>
            <a:off x="4090285" y="2908379"/>
            <a:ext cx="2197868" cy="2197868"/>
          </a:xfrm>
          <a:prstGeom prst="rect">
            <a:avLst/>
          </a:prstGeom>
        </p:spPr>
      </p:pic>
    </p:spTree>
    <p:extLst>
      <p:ext uri="{BB962C8B-B14F-4D97-AF65-F5344CB8AC3E}">
        <p14:creationId xmlns:p14="http://schemas.microsoft.com/office/powerpoint/2010/main" val="3327936008"/>
      </p:ext>
    </p:extLst>
  </p:cSld>
  <p:clrMapOvr>
    <a:masterClrMapping/>
  </p:clrMapOvr>
  <mc:AlternateContent xmlns:mc="http://schemas.openxmlformats.org/markup-compatibility/2006" xmlns:p14="http://schemas.microsoft.com/office/powerpoint/2010/main">
    <mc:Choice Requires="p14">
      <p:transition spd="slow" p14:dur="2000" advTm="40088"/>
    </mc:Choice>
    <mc:Fallback xmlns="">
      <p:transition spd="slow" advTm="4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4" y="17788"/>
            <a:ext cx="7620000" cy="5715000"/>
          </a:xfrm>
          <a:prstGeom prst="rect">
            <a:avLst/>
          </a:prstGeom>
        </p:spPr>
      </p:pic>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10">
            <a:extLst>
              <a:ext uri="{FF2B5EF4-FFF2-40B4-BE49-F238E27FC236}">
                <a16:creationId xmlns:a16="http://schemas.microsoft.com/office/drawing/2014/main" id="{5EFB036D-D45C-D569-AE1E-3C96DB836EF7}"/>
              </a:ext>
            </a:extLst>
          </p:cNvPr>
          <p:cNvSpPr txBox="1"/>
          <p:nvPr/>
        </p:nvSpPr>
        <p:spPr>
          <a:xfrm>
            <a:off x="191660" y="1952740"/>
            <a:ext cx="4674980" cy="3970318"/>
          </a:xfrm>
          <a:prstGeom prst="rect">
            <a:avLst/>
          </a:prstGeom>
          <a:noFill/>
        </p:spPr>
        <p:txBody>
          <a:bodyPr wrap="square" rtlCol="0">
            <a:spAutoFit/>
          </a:bodyPr>
          <a:lstStyle/>
          <a:p>
            <a:pPr algn="l">
              <a:buFont typeface="Arial" panose="020B0604020202020204" pitchFamily="34" charset="0"/>
              <a:buChar char="•"/>
            </a:pPr>
            <a:r>
              <a:rPr lang="en-GB" sz="800" b="0" i="0" dirty="0">
                <a:solidFill>
                  <a:srgbClr val="000000"/>
                </a:solidFill>
                <a:effectLst/>
                <a:latin typeface="Poppins" panose="00000500000000000000" pitchFamily="2" charset="0"/>
              </a:rPr>
              <a:t>Sport and Sustainability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Joint Meeting Industry Council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American Hotel &amp; Lodging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ASAE &amp; The Centre for Association Leadership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Association Forum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Association of Destination Management Executives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Convention Sales Professionals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Corporate Event Marketing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Destinations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Event Services Professional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Exhibition Services &amp; Contractors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Healthcare Convention and Exhibitors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Hospitality Sales and Marketing Association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International Association of Venue Managers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International Association of Conference Centres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Incentive Research Foundation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Association of Exhibitions &amp; Events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International Association of Professional Congress Organisers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International Association of Speakers Bureaus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International Congress And Convention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International Live Events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Meetings Professionals International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National Association For Catering And Events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National Speakers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National Coalition of Black Meeting Professionals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PCMA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Religious Conference Management Association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Society of Government Meeting Professionals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Southern African Association for the Conference Industry </a:t>
            </a:r>
          </a:p>
          <a:p>
            <a:pPr algn="l">
              <a:buFont typeface="Arial" panose="020B0604020202020204" pitchFamily="34" charset="0"/>
              <a:buChar char="•"/>
            </a:pPr>
            <a:r>
              <a:rPr lang="en-GB" sz="800" b="0" i="0" dirty="0">
                <a:solidFill>
                  <a:srgbClr val="000000"/>
                </a:solidFill>
                <a:effectLst/>
                <a:latin typeface="Poppins" panose="00000500000000000000" pitchFamily="2" charset="0"/>
              </a:rPr>
              <a:t>SITEU.S. </a:t>
            </a:r>
          </a:p>
          <a:p>
            <a:endParaRPr lang="en-GB" sz="1200" dirty="0"/>
          </a:p>
        </p:txBody>
      </p:sp>
      <p:sp>
        <p:nvSpPr>
          <p:cNvPr id="14" name="TextBox 13">
            <a:extLst>
              <a:ext uri="{FF2B5EF4-FFF2-40B4-BE49-F238E27FC236}">
                <a16:creationId xmlns:a16="http://schemas.microsoft.com/office/drawing/2014/main" id="{152B3663-B5BF-C114-080F-B281B6482EC7}"/>
              </a:ext>
            </a:extLst>
          </p:cNvPr>
          <p:cNvSpPr txBox="1"/>
          <p:nvPr/>
        </p:nvSpPr>
        <p:spPr>
          <a:xfrm>
            <a:off x="4588805" y="1938242"/>
            <a:ext cx="4674980" cy="3785652"/>
          </a:xfrm>
          <a:prstGeom prst="rect">
            <a:avLst/>
          </a:prstGeom>
          <a:noFill/>
        </p:spPr>
        <p:txBody>
          <a:bodyPr wrap="square" rtlCol="0">
            <a:spAutoFit/>
          </a:bodyPr>
          <a:lstStyle/>
          <a:p>
            <a:pPr>
              <a:buFont typeface="Arial" panose="020B0604020202020204" pitchFamily="34" charset="0"/>
              <a:buChar char="•"/>
            </a:pPr>
            <a:r>
              <a:rPr lang="en-GB" sz="800" b="0" i="0" dirty="0">
                <a:solidFill>
                  <a:srgbClr val="000000"/>
                </a:solidFill>
                <a:effectLst/>
                <a:latin typeface="Poppins" panose="00000500000000000000" pitchFamily="2" charset="0"/>
              </a:rPr>
              <a:t>Travel Association </a:t>
            </a:r>
          </a:p>
          <a:p>
            <a:pPr>
              <a:buFont typeface="Arial" panose="020B0604020202020204" pitchFamily="34" charset="0"/>
              <a:buChar char="•"/>
            </a:pPr>
            <a:r>
              <a:rPr lang="en-GB" sz="800" b="0" i="0" dirty="0">
                <a:solidFill>
                  <a:srgbClr val="000000"/>
                </a:solidFill>
                <a:effectLst/>
                <a:latin typeface="Poppins" panose="00000500000000000000" pitchFamily="2" charset="0"/>
              </a:rPr>
              <a:t>World Meetings Forum </a:t>
            </a:r>
          </a:p>
          <a:p>
            <a:pPr>
              <a:buFont typeface="Arial" panose="020B0604020202020204" pitchFamily="34" charset="0"/>
              <a:buChar char="•"/>
            </a:pPr>
            <a:r>
              <a:rPr lang="en-GB" sz="800" b="0" i="0" dirty="0">
                <a:solidFill>
                  <a:srgbClr val="000000"/>
                </a:solidFill>
                <a:effectLst/>
                <a:latin typeface="Poppins" panose="00000500000000000000" pitchFamily="2" charset="0"/>
              </a:rPr>
              <a:t>The British Association for Sustainable Sport </a:t>
            </a:r>
          </a:p>
          <a:p>
            <a:pPr>
              <a:buFont typeface="Arial" panose="020B0604020202020204" pitchFamily="34" charset="0"/>
              <a:buChar char="•"/>
            </a:pPr>
            <a:r>
              <a:rPr lang="en-GB" sz="800" b="0" i="0" dirty="0">
                <a:solidFill>
                  <a:srgbClr val="000000"/>
                </a:solidFill>
                <a:effectLst/>
                <a:latin typeface="Poppins" panose="00000500000000000000" pitchFamily="2" charset="0"/>
              </a:rPr>
              <a:t>Sports and Dev </a:t>
            </a:r>
          </a:p>
          <a:p>
            <a:pPr>
              <a:buFont typeface="Arial" panose="020B0604020202020204" pitchFamily="34" charset="0"/>
              <a:buChar char="•"/>
            </a:pPr>
            <a:r>
              <a:rPr lang="en-GB" sz="800" b="0" i="0" dirty="0">
                <a:solidFill>
                  <a:srgbClr val="000000"/>
                </a:solidFill>
                <a:effectLst/>
                <a:latin typeface="Poppins" panose="00000500000000000000" pitchFamily="2" charset="0"/>
              </a:rPr>
              <a:t>Association for culture enterprise </a:t>
            </a:r>
          </a:p>
          <a:p>
            <a:pPr>
              <a:buFont typeface="Arial" panose="020B0604020202020204" pitchFamily="34" charset="0"/>
              <a:buChar char="•"/>
            </a:pPr>
            <a:r>
              <a:rPr lang="en-GB" sz="800" b="0" i="0" dirty="0">
                <a:solidFill>
                  <a:srgbClr val="000000"/>
                </a:solidFill>
                <a:effectLst/>
                <a:latin typeface="Poppins" panose="00000500000000000000" pitchFamily="2" charset="0"/>
              </a:rPr>
              <a:t>New Zealand event association </a:t>
            </a:r>
          </a:p>
          <a:p>
            <a:pPr>
              <a:buFont typeface="Arial" panose="020B0604020202020204" pitchFamily="34" charset="0"/>
              <a:buChar char="•"/>
            </a:pPr>
            <a:r>
              <a:rPr lang="en-GB" sz="800" b="0" i="0" dirty="0">
                <a:solidFill>
                  <a:srgbClr val="000000"/>
                </a:solidFill>
                <a:effectLst/>
                <a:latin typeface="Poppins" panose="00000500000000000000" pitchFamily="2" charset="0"/>
              </a:rPr>
              <a:t>Sport events and tourism Association </a:t>
            </a:r>
          </a:p>
          <a:p>
            <a:pPr>
              <a:buFont typeface="Arial" panose="020B0604020202020204" pitchFamily="34" charset="0"/>
              <a:buChar char="•"/>
            </a:pPr>
            <a:r>
              <a:rPr lang="en-GB" sz="800" b="0" i="0" dirty="0">
                <a:solidFill>
                  <a:srgbClr val="000000"/>
                </a:solidFill>
                <a:effectLst/>
                <a:latin typeface="Poppins" panose="00000500000000000000" pitchFamily="2" charset="0"/>
              </a:rPr>
              <a:t>Association of Festival Organiser </a:t>
            </a:r>
          </a:p>
          <a:p>
            <a:pPr>
              <a:buFont typeface="Arial" panose="020B0604020202020204" pitchFamily="34" charset="0"/>
              <a:buChar char="•"/>
            </a:pPr>
            <a:r>
              <a:rPr lang="en-GB" sz="800" b="0" i="0" dirty="0">
                <a:solidFill>
                  <a:srgbClr val="000000"/>
                </a:solidFill>
                <a:effectLst/>
                <a:latin typeface="Poppins" panose="00000500000000000000" pitchFamily="2" charset="0"/>
              </a:rPr>
              <a:t>The British and international federation of festival </a:t>
            </a:r>
          </a:p>
          <a:p>
            <a:pPr>
              <a:buFont typeface="Arial" panose="020B0604020202020204" pitchFamily="34" charset="0"/>
              <a:buChar char="•"/>
            </a:pPr>
            <a:r>
              <a:rPr lang="en-GB" sz="800" b="0" i="0" dirty="0">
                <a:solidFill>
                  <a:srgbClr val="000000"/>
                </a:solidFill>
                <a:effectLst/>
                <a:latin typeface="Poppins" panose="00000500000000000000" pitchFamily="2" charset="0"/>
              </a:rPr>
              <a:t>Association of Independent Festivals </a:t>
            </a:r>
          </a:p>
          <a:p>
            <a:pPr>
              <a:buFont typeface="Arial" panose="020B0604020202020204" pitchFamily="34" charset="0"/>
              <a:buChar char="•"/>
            </a:pPr>
            <a:r>
              <a:rPr lang="en-GB" sz="800" b="0" i="0" dirty="0">
                <a:solidFill>
                  <a:srgbClr val="000000"/>
                </a:solidFill>
                <a:effectLst/>
                <a:latin typeface="Poppins" panose="00000500000000000000" pitchFamily="2" charset="0"/>
              </a:rPr>
              <a:t>ACCED I </a:t>
            </a:r>
          </a:p>
          <a:p>
            <a:pPr>
              <a:buFont typeface="Arial" panose="020B0604020202020204" pitchFamily="34" charset="0"/>
              <a:buChar char="•"/>
            </a:pPr>
            <a:r>
              <a:rPr lang="en-GB" sz="800" b="0" i="0" dirty="0">
                <a:solidFill>
                  <a:srgbClr val="000000"/>
                </a:solidFill>
                <a:effectLst/>
                <a:latin typeface="Poppins" panose="00000500000000000000" pitchFamily="2" charset="0"/>
              </a:rPr>
              <a:t>FIFA </a:t>
            </a:r>
          </a:p>
          <a:p>
            <a:pPr>
              <a:buFont typeface="Arial" panose="020B0604020202020204" pitchFamily="34" charset="0"/>
              <a:buChar char="•"/>
            </a:pPr>
            <a:r>
              <a:rPr lang="en-GB" sz="800" b="0" i="0" dirty="0">
                <a:solidFill>
                  <a:srgbClr val="000000"/>
                </a:solidFill>
                <a:effectLst/>
                <a:latin typeface="Poppins" panose="00000500000000000000" pitchFamily="2" charset="0"/>
              </a:rPr>
              <a:t>UEFA </a:t>
            </a:r>
          </a:p>
          <a:p>
            <a:pPr>
              <a:buFont typeface="Arial" panose="020B0604020202020204" pitchFamily="34" charset="0"/>
              <a:buChar char="•"/>
            </a:pPr>
            <a:r>
              <a:rPr lang="en-GB" sz="800" b="0" i="0" dirty="0">
                <a:solidFill>
                  <a:srgbClr val="000000"/>
                </a:solidFill>
                <a:effectLst/>
                <a:latin typeface="Poppins" panose="00000500000000000000" pitchFamily="2" charset="0"/>
              </a:rPr>
              <a:t>Society for sustainable events </a:t>
            </a:r>
          </a:p>
          <a:p>
            <a:pPr>
              <a:buFont typeface="Arial" panose="020B0604020202020204" pitchFamily="34" charset="0"/>
              <a:buChar char="•"/>
            </a:pPr>
            <a:r>
              <a:rPr lang="en-GB" sz="800" b="0" i="0" dirty="0">
                <a:solidFill>
                  <a:srgbClr val="000000"/>
                </a:solidFill>
                <a:effectLst/>
                <a:latin typeface="Poppins" panose="00000500000000000000" pitchFamily="2" charset="0"/>
              </a:rPr>
              <a:t>UIA </a:t>
            </a:r>
          </a:p>
          <a:p>
            <a:pPr>
              <a:buFont typeface="Arial" panose="020B0604020202020204" pitchFamily="34" charset="0"/>
              <a:buChar char="•"/>
            </a:pPr>
            <a:r>
              <a:rPr lang="en-GB" sz="800" b="0" i="0" dirty="0">
                <a:solidFill>
                  <a:srgbClr val="000000"/>
                </a:solidFill>
                <a:effectLst/>
                <a:latin typeface="Poppins" panose="00000500000000000000" pitchFamily="2" charset="0"/>
              </a:rPr>
              <a:t>SISO </a:t>
            </a:r>
          </a:p>
          <a:p>
            <a:pPr>
              <a:buFont typeface="Arial" panose="020B0604020202020204" pitchFamily="34" charset="0"/>
              <a:buChar char="•"/>
            </a:pPr>
            <a:r>
              <a:rPr lang="en-GB" sz="800" b="0" i="0" dirty="0">
                <a:solidFill>
                  <a:srgbClr val="000000"/>
                </a:solidFill>
                <a:effectLst/>
                <a:latin typeface="Poppins" panose="00000500000000000000" pitchFamily="2" charset="0"/>
              </a:rPr>
              <a:t>ECM </a:t>
            </a:r>
          </a:p>
          <a:p>
            <a:pPr>
              <a:buFont typeface="Arial" panose="020B0604020202020204" pitchFamily="34" charset="0"/>
              <a:buChar char="•"/>
            </a:pPr>
            <a:r>
              <a:rPr lang="en-GB" sz="800" b="0" i="0" dirty="0">
                <a:solidFill>
                  <a:srgbClr val="000000"/>
                </a:solidFill>
                <a:effectLst/>
                <a:latin typeface="Poppins" panose="00000500000000000000" pitchFamily="2" charset="0"/>
              </a:rPr>
              <a:t>SACEOS </a:t>
            </a:r>
          </a:p>
          <a:p>
            <a:pPr>
              <a:buFont typeface="Arial" panose="020B0604020202020204" pitchFamily="34" charset="0"/>
              <a:buChar char="•"/>
            </a:pPr>
            <a:r>
              <a:rPr lang="en-GB" sz="800" b="0" i="0" dirty="0">
                <a:solidFill>
                  <a:srgbClr val="000000"/>
                </a:solidFill>
                <a:effectLst/>
                <a:latin typeface="Poppins" panose="00000500000000000000" pitchFamily="2" charset="0"/>
              </a:rPr>
              <a:t>ICCA </a:t>
            </a:r>
          </a:p>
          <a:p>
            <a:pPr>
              <a:buFont typeface="Arial" panose="020B0604020202020204" pitchFamily="34" charset="0"/>
              <a:buChar char="•"/>
            </a:pPr>
            <a:r>
              <a:rPr lang="en-GB" sz="800" b="0" i="0" dirty="0">
                <a:solidFill>
                  <a:srgbClr val="000000"/>
                </a:solidFill>
                <a:effectLst/>
                <a:latin typeface="Poppins" panose="00000500000000000000" pitchFamily="2" charset="0"/>
              </a:rPr>
              <a:t>ABPCO </a:t>
            </a:r>
          </a:p>
          <a:p>
            <a:pPr>
              <a:buFont typeface="Arial" panose="020B0604020202020204" pitchFamily="34" charset="0"/>
              <a:buChar char="•"/>
            </a:pPr>
            <a:r>
              <a:rPr lang="en-GB" sz="800" b="0" i="0" dirty="0">
                <a:solidFill>
                  <a:srgbClr val="000000"/>
                </a:solidFill>
                <a:effectLst/>
                <a:latin typeface="Poppins" panose="00000500000000000000" pitchFamily="2" charset="0"/>
              </a:rPr>
              <a:t>AIPC </a:t>
            </a:r>
          </a:p>
          <a:p>
            <a:pPr>
              <a:buFont typeface="Arial" panose="020B0604020202020204" pitchFamily="34" charset="0"/>
              <a:buChar char="•"/>
            </a:pPr>
            <a:r>
              <a:rPr lang="en-GB" sz="800" b="0" i="0" dirty="0" err="1">
                <a:solidFill>
                  <a:srgbClr val="000000"/>
                </a:solidFill>
                <a:effectLst/>
                <a:latin typeface="Poppins" panose="00000500000000000000" pitchFamily="2" charset="0"/>
              </a:rPr>
              <a:t>asae</a:t>
            </a:r>
            <a:r>
              <a:rPr lang="en-GB" sz="800" b="0" i="0" dirty="0">
                <a:solidFill>
                  <a:srgbClr val="000000"/>
                </a:solidFill>
                <a:effectLst/>
                <a:latin typeface="Poppins" panose="00000500000000000000" pitchFamily="2" charset="0"/>
              </a:rPr>
              <a:t> </a:t>
            </a:r>
          </a:p>
          <a:p>
            <a:pPr>
              <a:buFont typeface="Arial" panose="020B0604020202020204" pitchFamily="34" charset="0"/>
              <a:buChar char="•"/>
            </a:pPr>
            <a:r>
              <a:rPr lang="en-GB" sz="800" b="0" i="0" dirty="0">
                <a:solidFill>
                  <a:srgbClr val="000000"/>
                </a:solidFill>
                <a:effectLst/>
                <a:latin typeface="Poppins" panose="00000500000000000000" pitchFamily="2" charset="0"/>
              </a:rPr>
              <a:t>COCAL </a:t>
            </a:r>
          </a:p>
          <a:p>
            <a:pPr>
              <a:buFont typeface="Arial" panose="020B0604020202020204" pitchFamily="34" charset="0"/>
              <a:buChar char="•"/>
            </a:pPr>
            <a:r>
              <a:rPr lang="en-GB" sz="800" b="0" i="0" dirty="0">
                <a:solidFill>
                  <a:srgbClr val="000000"/>
                </a:solidFill>
                <a:effectLst/>
                <a:latin typeface="Poppins" panose="00000500000000000000" pitchFamily="2" charset="0"/>
              </a:rPr>
              <a:t>EVVC </a:t>
            </a:r>
          </a:p>
          <a:p>
            <a:pPr>
              <a:buFont typeface="Arial" panose="020B0604020202020204" pitchFamily="34" charset="0"/>
              <a:buChar char="•"/>
            </a:pPr>
            <a:r>
              <a:rPr lang="en-GB" sz="800" b="0" i="0" dirty="0">
                <a:solidFill>
                  <a:srgbClr val="000000"/>
                </a:solidFill>
                <a:effectLst/>
                <a:latin typeface="Poppins" panose="00000500000000000000" pitchFamily="2" charset="0"/>
              </a:rPr>
              <a:t>IAEE </a:t>
            </a:r>
          </a:p>
          <a:p>
            <a:pPr>
              <a:buFont typeface="Arial" panose="020B0604020202020204" pitchFamily="34" charset="0"/>
              <a:buChar char="•"/>
            </a:pPr>
            <a:r>
              <a:rPr lang="en-GB" sz="800" b="0" i="0" dirty="0">
                <a:solidFill>
                  <a:srgbClr val="000000"/>
                </a:solidFill>
                <a:effectLst/>
                <a:latin typeface="Poppins" panose="00000500000000000000" pitchFamily="2" charset="0"/>
              </a:rPr>
              <a:t>IAPCO </a:t>
            </a:r>
          </a:p>
          <a:p>
            <a:pPr>
              <a:buFont typeface="Arial" panose="020B0604020202020204" pitchFamily="34" charset="0"/>
              <a:buChar char="•"/>
            </a:pPr>
            <a:r>
              <a:rPr lang="en-GB" sz="800" b="0" i="0" dirty="0">
                <a:solidFill>
                  <a:srgbClr val="000000"/>
                </a:solidFill>
                <a:effectLst/>
                <a:latin typeface="Poppins" panose="00000500000000000000" pitchFamily="2" charset="0"/>
              </a:rPr>
              <a:t>Best Cities Alliance </a:t>
            </a:r>
          </a:p>
          <a:p>
            <a:pPr>
              <a:buFont typeface="Arial" panose="020B0604020202020204" pitchFamily="34" charset="0"/>
              <a:buChar char="•"/>
            </a:pPr>
            <a:r>
              <a:rPr lang="en-GB" sz="800" b="0" i="0" dirty="0">
                <a:solidFill>
                  <a:srgbClr val="000000"/>
                </a:solidFill>
                <a:effectLst/>
                <a:latin typeface="Poppins" panose="00000500000000000000" pitchFamily="2" charset="0"/>
              </a:rPr>
              <a:t>Event industry Council </a:t>
            </a:r>
          </a:p>
          <a:p>
            <a:pPr>
              <a:buFont typeface="Arial" panose="020B0604020202020204" pitchFamily="34" charset="0"/>
              <a:buChar char="•"/>
            </a:pPr>
            <a:r>
              <a:rPr lang="en-GB" sz="800" b="0" i="0" dirty="0">
                <a:solidFill>
                  <a:srgbClr val="000000"/>
                </a:solidFill>
                <a:effectLst/>
                <a:latin typeface="Poppins" panose="00000500000000000000" pitchFamily="2" charset="0"/>
              </a:rPr>
              <a:t>UFI</a:t>
            </a:r>
          </a:p>
          <a:p>
            <a:endParaRPr lang="en-GB" sz="800" dirty="0"/>
          </a:p>
        </p:txBody>
      </p:sp>
      <p:sp>
        <p:nvSpPr>
          <p:cNvPr id="15" name="TextBox 14">
            <a:extLst>
              <a:ext uri="{FF2B5EF4-FFF2-40B4-BE49-F238E27FC236}">
                <a16:creationId xmlns:a16="http://schemas.microsoft.com/office/drawing/2014/main" id="{B2EA9048-97CE-46DC-1363-0064AB13DEB4}"/>
              </a:ext>
            </a:extLst>
          </p:cNvPr>
          <p:cNvSpPr txBox="1"/>
          <p:nvPr/>
        </p:nvSpPr>
        <p:spPr>
          <a:xfrm>
            <a:off x="307234" y="927822"/>
            <a:ext cx="7150890" cy="1015663"/>
          </a:xfrm>
          <a:prstGeom prst="rect">
            <a:avLst/>
          </a:prstGeom>
          <a:noFill/>
          <a:ln>
            <a:solidFill>
              <a:schemeClr val="tx1"/>
            </a:solidFill>
          </a:ln>
        </p:spPr>
        <p:txBody>
          <a:bodyPr wrap="square" rtlCol="0">
            <a:spAutoFit/>
          </a:bodyPr>
          <a:lstStyle/>
          <a:p>
            <a:pPr algn="ctr"/>
            <a:r>
              <a:rPr lang="en-GB" sz="1200" b="0" i="0" dirty="0">
                <a:solidFill>
                  <a:srgbClr val="314C59"/>
                </a:solidFill>
                <a:effectLst/>
                <a:latin typeface="Arial" panose="020B0604020202020204" pitchFamily="34" charset="0"/>
              </a:rPr>
              <a:t>2023 is going to be a key year for the event sector associations because it will be the deciding time on whether associations will bring their sustainability efforts in line with international standards and best practice campaigns including The Race to Zero. These associations have received a letter inviting them to be a liaison during the revision of ISO 20121. Associations should listen to their members so if you would like your association to be involved please encourage them. </a:t>
            </a:r>
            <a:endParaRPr lang="en-GB" sz="1200" dirty="0"/>
          </a:p>
        </p:txBody>
      </p:sp>
      <p:sp>
        <p:nvSpPr>
          <p:cNvPr id="16" name="TextBox 9">
            <a:extLst>
              <a:ext uri="{FF2B5EF4-FFF2-40B4-BE49-F238E27FC236}">
                <a16:creationId xmlns:a16="http://schemas.microsoft.com/office/drawing/2014/main" id="{52A8B5E1-B084-3DDB-4D2C-7501DFB8D48C}"/>
              </a:ext>
            </a:extLst>
          </p:cNvPr>
          <p:cNvSpPr txBox="1"/>
          <p:nvPr/>
        </p:nvSpPr>
        <p:spPr>
          <a:xfrm rot="21600000">
            <a:off x="511365" y="225847"/>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 </a:t>
            </a:r>
            <a:endParaRPr lang="en-US" sz="4500" b="1" i="0" u="sng" spc="0" dirty="0">
              <a:solidFill>
                <a:srgbClr val="91C35D">
                  <a:alpha val="100000"/>
                </a:srgbClr>
              </a:solidFill>
              <a:latin typeface="Amatic SC"/>
            </a:endParaRPr>
          </a:p>
        </p:txBody>
      </p:sp>
      <p:sp>
        <p:nvSpPr>
          <p:cNvPr id="17" name="TextBox 9">
            <a:extLst>
              <a:ext uri="{FF2B5EF4-FFF2-40B4-BE49-F238E27FC236}">
                <a16:creationId xmlns:a16="http://schemas.microsoft.com/office/drawing/2014/main" id="{C41F6F21-78C9-A3C5-82E9-13AF85A1BD93}"/>
              </a:ext>
            </a:extLst>
          </p:cNvPr>
          <p:cNvSpPr txBox="1"/>
          <p:nvPr/>
        </p:nvSpPr>
        <p:spPr>
          <a:xfrm rot="21600000">
            <a:off x="663765" y="237075"/>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Could you be a Liaison?</a:t>
            </a:r>
            <a:endParaRPr lang="en-US" sz="4500" b="1" i="0" u="sng" spc="0" dirty="0">
              <a:solidFill>
                <a:srgbClr val="91C35D">
                  <a:alpha val="100000"/>
                </a:srgbClr>
              </a:solidFill>
              <a:latin typeface="Amatic SC"/>
            </a:endParaRPr>
          </a:p>
        </p:txBody>
      </p:sp>
      <p:pic>
        <p:nvPicPr>
          <p:cNvPr id="52" name="Audio 51">
            <a:hlinkClick r:id="" action="ppaction://media"/>
            <a:extLst>
              <a:ext uri="{FF2B5EF4-FFF2-40B4-BE49-F238E27FC236}">
                <a16:creationId xmlns:a16="http://schemas.microsoft.com/office/drawing/2014/main" id="{83B9DDBD-7EAA-0F5E-4B80-61E9E1542F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spTree>
    <p:extLst>
      <p:ext uri="{BB962C8B-B14F-4D97-AF65-F5344CB8AC3E}">
        <p14:creationId xmlns:p14="http://schemas.microsoft.com/office/powerpoint/2010/main" val="727008949"/>
      </p:ext>
    </p:extLst>
  </p:cSld>
  <p:clrMapOvr>
    <a:masterClrMapping/>
  </p:clrMapOvr>
  <mc:AlternateContent xmlns:mc="http://schemas.openxmlformats.org/markup-compatibility/2006" xmlns:p14="http://schemas.microsoft.com/office/powerpoint/2010/main">
    <mc:Choice Requires="p14">
      <p:transition spd="slow" p14:dur="2000" advTm="36926"/>
    </mc:Choice>
    <mc:Fallback xmlns="">
      <p:transition spd="slow" advTm="36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5">
            <a:alphaModFix amt="5000"/>
          </a:blip>
          <a:srcRect/>
          <a:stretch>
            <a:fillRect/>
          </a:stretch>
        </p:blipFill>
        <p:spPr>
          <a:xfrm>
            <a:off x="-4" y="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6"/>
          <a:stretch>
            <a:fillRect/>
          </a:stretch>
        </p:blipFill>
        <p:spPr>
          <a:xfrm>
            <a:off x="33292" y="102730"/>
            <a:ext cx="1459166" cy="805409"/>
          </a:xfrm>
          <a:prstGeom prst="rect">
            <a:avLst/>
          </a:prstGeom>
        </p:spPr>
      </p:pic>
      <p:sp>
        <p:nvSpPr>
          <p:cNvPr id="13" name="TextBox 9">
            <a:extLst>
              <a:ext uri="{FF2B5EF4-FFF2-40B4-BE49-F238E27FC236}">
                <a16:creationId xmlns:a16="http://schemas.microsoft.com/office/drawing/2014/main" id="{449AC84D-3C3D-7730-CAF4-DDF7C6BD06CD}"/>
              </a:ext>
            </a:extLst>
          </p:cNvPr>
          <p:cNvSpPr txBox="1"/>
          <p:nvPr/>
        </p:nvSpPr>
        <p:spPr>
          <a:xfrm rot="21600000">
            <a:off x="663765" y="237075"/>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4" name="TextBox 9">
            <a:extLst>
              <a:ext uri="{FF2B5EF4-FFF2-40B4-BE49-F238E27FC236}">
                <a16:creationId xmlns:a16="http://schemas.microsoft.com/office/drawing/2014/main" id="{571081FD-2381-F691-6DB9-225161387016}"/>
              </a:ext>
            </a:extLst>
          </p:cNvPr>
          <p:cNvSpPr txBox="1"/>
          <p:nvPr/>
        </p:nvSpPr>
        <p:spPr>
          <a:xfrm rot="21600000">
            <a:off x="434932" y="230479"/>
            <a:ext cx="6646125" cy="571500"/>
          </a:xfrm>
          <a:prstGeom prst="rect">
            <a:avLst/>
          </a:prstGeom>
        </p:spPr>
        <p:txBody>
          <a:bodyPr lIns="0" tIns="64800" rIns="0" bIns="0" rtlCol="0" anchor="t"/>
          <a:lstStyle/>
          <a:p>
            <a:pPr algn="ctr">
              <a:lnSpc>
                <a:spcPts val="4500"/>
              </a:lnSpc>
            </a:pPr>
            <a:r>
              <a:rPr lang="en-US" sz="4500" b="1" i="0" u="sng" spc="0" dirty="0">
                <a:solidFill>
                  <a:srgbClr val="91C35D">
                    <a:alpha val="100000"/>
                  </a:srgbClr>
                </a:solidFill>
                <a:latin typeface="Amatic SC"/>
              </a:rPr>
              <a:t>Human &amp; Child Rights</a:t>
            </a:r>
          </a:p>
        </p:txBody>
      </p:sp>
      <p:sp>
        <p:nvSpPr>
          <p:cNvPr id="15" name="TextBox 14">
            <a:extLst>
              <a:ext uri="{FF2B5EF4-FFF2-40B4-BE49-F238E27FC236}">
                <a16:creationId xmlns:a16="http://schemas.microsoft.com/office/drawing/2014/main" id="{939F0C8B-AA14-E3AF-3B58-426598611379}"/>
              </a:ext>
            </a:extLst>
          </p:cNvPr>
          <p:cNvSpPr txBox="1"/>
          <p:nvPr/>
        </p:nvSpPr>
        <p:spPr>
          <a:xfrm>
            <a:off x="486933" y="1002029"/>
            <a:ext cx="6646124" cy="1169551"/>
          </a:xfrm>
          <a:prstGeom prst="rect">
            <a:avLst/>
          </a:prstGeom>
          <a:noFill/>
        </p:spPr>
        <p:txBody>
          <a:bodyPr wrap="square" rtlCol="0">
            <a:spAutoFit/>
          </a:bodyPr>
          <a:lstStyle/>
          <a:p>
            <a:pPr algn="ctr"/>
            <a:r>
              <a:rPr lang="en-GB" sz="1400" b="0" i="0" dirty="0">
                <a:solidFill>
                  <a:srgbClr val="314C59"/>
                </a:solidFill>
                <a:effectLst/>
                <a:latin typeface="Muli" panose="020B0604020202020204" charset="0"/>
              </a:rPr>
              <a:t>ISO 20121 launched in 2012 inspired by the London Olympic and Paralympic Games. The revised ISO20121 is set to launch before the Paris 2024 Olympic and Paralympic Games. Sustainability and the expectations of event attendees has advanced since 2012 for example in the area of human and child rights and safeguarding, as this short animation explains</a:t>
            </a:r>
            <a:r>
              <a:rPr lang="en-GB" sz="1100" b="0" i="0" dirty="0">
                <a:solidFill>
                  <a:srgbClr val="314C59"/>
                </a:solidFill>
                <a:effectLst/>
                <a:latin typeface="Muli" panose="020B0604020202020204" charset="0"/>
              </a:rPr>
              <a:t>.</a:t>
            </a:r>
            <a:endParaRPr lang="en-GB" sz="1100" dirty="0">
              <a:latin typeface="Muli" panose="020B0604020202020204" charset="0"/>
            </a:endParaRPr>
          </a:p>
        </p:txBody>
      </p:sp>
      <p:pic>
        <p:nvPicPr>
          <p:cNvPr id="18" name="Online Media 16" title="Understanding Human Rights">
            <a:hlinkClick r:id="" action="ppaction://media"/>
            <a:extLst>
              <a:ext uri="{FF2B5EF4-FFF2-40B4-BE49-F238E27FC236}">
                <a16:creationId xmlns:a16="http://schemas.microsoft.com/office/drawing/2014/main" id="{1ACAEAFD-76F8-9628-36D1-144E04011F3B}"/>
              </a:ext>
            </a:extLst>
          </p:cNvPr>
          <p:cNvPicPr>
            <a:picLocks noRot="1" noChangeAspect="1"/>
          </p:cNvPicPr>
          <p:nvPr>
            <a:videoFile r:link="rId1"/>
          </p:nvPr>
        </p:nvPicPr>
        <p:blipFill>
          <a:blip r:embed="rId7"/>
          <a:stretch>
            <a:fillRect/>
          </a:stretch>
        </p:blipFill>
        <p:spPr>
          <a:xfrm>
            <a:off x="1911578" y="2333907"/>
            <a:ext cx="3796835" cy="2883131"/>
          </a:xfrm>
          <a:prstGeom prst="rect">
            <a:avLst/>
          </a:prstGeom>
        </p:spPr>
      </p:pic>
      <p:pic>
        <p:nvPicPr>
          <p:cNvPr id="45" name="Audio 44">
            <a:hlinkClick r:id="" action="ppaction://media"/>
            <a:extLst>
              <a:ext uri="{FF2B5EF4-FFF2-40B4-BE49-F238E27FC236}">
                <a16:creationId xmlns:a16="http://schemas.microsoft.com/office/drawing/2014/main" id="{5FEEC18A-7306-E7BC-CE40-B2108F95DE0D}"/>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84375" t="-81836" r="-184375" b="-81836"/>
          <a:stretch>
            <a:fillRect/>
          </a:stretch>
        </p:blipFill>
        <p:spPr>
          <a:xfrm>
            <a:off x="5715000" y="4643437"/>
            <a:ext cx="1905000" cy="1071563"/>
          </a:xfrm>
          <a:prstGeom prst="rect">
            <a:avLst/>
          </a:prstGeom>
        </p:spPr>
      </p:pic>
    </p:spTree>
    <p:extLst>
      <p:ext uri="{BB962C8B-B14F-4D97-AF65-F5344CB8AC3E}">
        <p14:creationId xmlns:p14="http://schemas.microsoft.com/office/powerpoint/2010/main" val="592940292"/>
      </p:ext>
    </p:extLst>
  </p:cSld>
  <p:clrMapOvr>
    <a:masterClrMapping/>
  </p:clrMapOvr>
  <mc:AlternateContent xmlns:mc="http://schemas.openxmlformats.org/markup-compatibility/2006" xmlns:p14="http://schemas.microsoft.com/office/powerpoint/2010/main">
    <mc:Choice Requires="p14">
      <p:transition spd="slow" p14:dur="2000" advTm="36378"/>
    </mc:Choice>
    <mc:Fallback xmlns="">
      <p:transition spd="slow" advTm="36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
                                        </p:tgtEl>
                                      </p:cBhvr>
                                    </p:cmd>
                                  </p:childTnLst>
                                </p:cTn>
                              </p:par>
                            </p:childTnLst>
                          </p:cTn>
                        </p:par>
                      </p:childTnLst>
                    </p:cTn>
                  </p:par>
                </p:childTnLst>
              </p:cTn>
              <p:nextCondLst>
                <p:cond evt="onClick" delay="0">
                  <p:tgtEl>
                    <p:spTgt spid="18"/>
                  </p:tgtEl>
                </p:cond>
              </p:nextCondLst>
            </p:seq>
            <p:video>
              <p:cMediaNode vol="80000">
                <p:cTn id="16" fill="hold" display="0">
                  <p:stCondLst>
                    <p:cond delay="indefinite"/>
                  </p:stCondLst>
                </p:cTn>
                <p:tgtEl>
                  <p:spTgt spid="18"/>
                </p:tgtEl>
              </p:cMediaNode>
            </p:video>
            <p:audio isNarration="1">
              <p:cMediaNode vol="80000" showWhenStopped="0">
                <p:cTn id="17" fill="hold" display="0">
                  <p:stCondLst>
                    <p:cond delay="indefinite"/>
                  </p:stCondLst>
                  <p:endCondLst>
                    <p:cond evt="onStopAudio" delay="0">
                      <p:tgtEl>
                        <p:sldTgt/>
                      </p:tgtEl>
                    </p:cond>
                  </p:endCondLst>
                </p:cTn>
                <p:tgtEl>
                  <p:spTgt spid="4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7620000" cy="5715000"/>
            <a:chOff x="0" y="0"/>
            <a:chExt cx="7620000" cy="5715000"/>
          </a:xfrm>
        </p:grpSpPr>
        <p:sp>
          <p:nvSpPr>
            <p:cNvPr id="2" name="Freeform 2"/>
            <p:cNvSpPr/>
            <p:nvPr/>
          </p:nvSpPr>
          <p:spPr>
            <a:xfrm>
              <a:off x="0" y="0"/>
              <a:ext cx="7620000" cy="5715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AF5F1">
                <a:alpha val="100000"/>
              </a:srgbClr>
            </a:solidFill>
          </p:spPr>
        </p:sp>
      </p:grpSp>
      <p:pic>
        <p:nvPicPr>
          <p:cNvPr id="4" name="Picture 4"/>
          <p:cNvPicPr>
            <a:picLocks noChangeAspect="1"/>
          </p:cNvPicPr>
          <p:nvPr/>
        </p:nvPicPr>
        <p:blipFill>
          <a:blip r:embed="rId4">
            <a:alphaModFix amt="5000"/>
          </a:blip>
          <a:srcRect/>
          <a:stretch>
            <a:fillRect/>
          </a:stretch>
        </p:blipFill>
        <p:spPr>
          <a:xfrm>
            <a:off x="19050" y="13390"/>
            <a:ext cx="7620000" cy="5715000"/>
          </a:xfrm>
          <a:prstGeom prst="rect">
            <a:avLst/>
          </a:prstGeom>
        </p:spPr>
      </p:pic>
      <p:grpSp>
        <p:nvGrpSpPr>
          <p:cNvPr id="6" name="Group 6"/>
          <p:cNvGrpSpPr/>
          <p:nvPr/>
        </p:nvGrpSpPr>
        <p:grpSpPr>
          <a:xfrm rot="21600000">
            <a:off x="-142875" y="5217038"/>
            <a:ext cx="7800975" cy="1209675"/>
            <a:chOff x="-142875" y="5217038"/>
            <a:chExt cx="7800975" cy="1209675"/>
          </a:xfrm>
        </p:grpSpPr>
        <p:sp>
          <p:nvSpPr>
            <p:cNvPr id="5" name="Freeform 5"/>
            <p:cNvSpPr/>
            <p:nvPr/>
          </p:nvSpPr>
          <p:spPr>
            <a:xfrm>
              <a:off x="-142875" y="5217038"/>
              <a:ext cx="7800975" cy="120967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91C35D">
                <a:alpha val="100000"/>
              </a:srgbClr>
            </a:solidFill>
          </p:spPr>
        </p:sp>
      </p:grpSp>
      <p:sp>
        <p:nvSpPr>
          <p:cNvPr id="7" name="TextBox 7"/>
          <p:cNvSpPr txBox="1"/>
          <p:nvPr/>
        </p:nvSpPr>
        <p:spPr>
          <a:xfrm rot="21600000">
            <a:off x="191661" y="1147103"/>
            <a:ext cx="7236675" cy="1543050"/>
          </a:xfrm>
          <a:prstGeom prst="rect">
            <a:avLst/>
          </a:prstGeom>
        </p:spPr>
        <p:txBody>
          <a:bodyPr lIns="0" tIns="18000" rIns="0" bIns="0" rtlCol="0" anchor="t"/>
          <a:lstStyle/>
          <a:p>
            <a:pPr algn="ctr">
              <a:lnSpc>
                <a:spcPts val="1350"/>
              </a:lnSpc>
            </a:pPr>
            <a:endParaRPr lang="en-US" sz="1350" b="0" i="0" spc="0" dirty="0">
              <a:solidFill>
                <a:srgbClr val="464646">
                  <a:alpha val="100000"/>
                </a:srgbClr>
              </a:solidFill>
              <a:latin typeface="Muli"/>
            </a:endParaRPr>
          </a:p>
        </p:txBody>
      </p:sp>
      <p:sp>
        <p:nvSpPr>
          <p:cNvPr id="9" name="TextBox 9"/>
          <p:cNvSpPr txBox="1"/>
          <p:nvPr/>
        </p:nvSpPr>
        <p:spPr>
          <a:xfrm rot="21600000">
            <a:off x="486937" y="230480"/>
            <a:ext cx="6646125" cy="571500"/>
          </a:xfrm>
          <a:prstGeom prst="rect">
            <a:avLst/>
          </a:prstGeom>
        </p:spPr>
        <p:txBody>
          <a:bodyPr lIns="0" tIns="64800" rIns="0" bIns="0" rtlCol="0" anchor="t"/>
          <a:lstStyle/>
          <a:p>
            <a:pPr algn="ctr">
              <a:lnSpc>
                <a:spcPts val="4500"/>
              </a:lnSpc>
            </a:pPr>
            <a:endParaRPr lang="en-US" sz="4500" b="1" i="0" u="sng" spc="0" dirty="0">
              <a:solidFill>
                <a:srgbClr val="91C35D">
                  <a:alpha val="100000"/>
                </a:srgbClr>
              </a:solidFill>
              <a:latin typeface="Amatic SC"/>
            </a:endParaRPr>
          </a:p>
        </p:txBody>
      </p:sp>
      <p:sp>
        <p:nvSpPr>
          <p:cNvPr id="10" name="TextBox 10"/>
          <p:cNvSpPr txBox="1"/>
          <p:nvPr/>
        </p:nvSpPr>
        <p:spPr>
          <a:xfrm rot="21600000">
            <a:off x="622754" y="3217670"/>
            <a:ext cx="6374486" cy="1564772"/>
          </a:xfrm>
          <a:prstGeom prst="rect">
            <a:avLst/>
          </a:prstGeom>
        </p:spPr>
        <p:txBody>
          <a:bodyPr lIns="0" tIns="21600" rIns="0" bIns="0" rtlCol="0" anchor="t"/>
          <a:lstStyle/>
          <a:p>
            <a:pPr algn="ctr">
              <a:lnSpc>
                <a:spcPts val="1500"/>
              </a:lnSpc>
            </a:pPr>
            <a:endParaRPr lang="en-US" sz="1500" b="0" i="0" spc="0" dirty="0">
              <a:solidFill>
                <a:srgbClr val="464646">
                  <a:alpha val="100000"/>
                </a:srgbClr>
              </a:solidFill>
              <a:latin typeface="Muli"/>
            </a:endParaRPr>
          </a:p>
        </p:txBody>
      </p:sp>
      <p:pic>
        <p:nvPicPr>
          <p:cNvPr id="8" name="Picture 7" descr="Text&#10;&#10;Description automatically generated">
            <a:extLst>
              <a:ext uri="{FF2B5EF4-FFF2-40B4-BE49-F238E27FC236}">
                <a16:creationId xmlns:a16="http://schemas.microsoft.com/office/drawing/2014/main" id="{ABBA80F8-6411-0B2E-5C29-DCE046639A45}"/>
              </a:ext>
            </a:extLst>
          </p:cNvPr>
          <p:cNvPicPr>
            <a:picLocks noChangeAspect="1"/>
          </p:cNvPicPr>
          <p:nvPr/>
        </p:nvPicPr>
        <p:blipFill>
          <a:blip r:embed="rId5"/>
          <a:stretch>
            <a:fillRect/>
          </a:stretch>
        </p:blipFill>
        <p:spPr>
          <a:xfrm>
            <a:off x="33292" y="102730"/>
            <a:ext cx="1459166" cy="805409"/>
          </a:xfrm>
          <a:prstGeom prst="rect">
            <a:avLst/>
          </a:prstGeom>
        </p:spPr>
      </p:pic>
      <p:sp>
        <p:nvSpPr>
          <p:cNvPr id="11" name="TextBox 9">
            <a:extLst>
              <a:ext uri="{FF2B5EF4-FFF2-40B4-BE49-F238E27FC236}">
                <a16:creationId xmlns:a16="http://schemas.microsoft.com/office/drawing/2014/main" id="{D262AAF0-2FCD-360D-D5BD-D1A52EEC70F8}"/>
              </a:ext>
            </a:extLst>
          </p:cNvPr>
          <p:cNvSpPr txBox="1"/>
          <p:nvPr/>
        </p:nvSpPr>
        <p:spPr>
          <a:xfrm rot="21600000">
            <a:off x="434932" y="230479"/>
            <a:ext cx="6646125" cy="571500"/>
          </a:xfrm>
          <a:prstGeom prst="rect">
            <a:avLst/>
          </a:prstGeom>
        </p:spPr>
        <p:txBody>
          <a:bodyPr lIns="0" tIns="64800" rIns="0" bIns="0" rtlCol="0" anchor="t"/>
          <a:lstStyle/>
          <a:p>
            <a:pPr algn="ctr">
              <a:lnSpc>
                <a:spcPts val="4500"/>
              </a:lnSpc>
            </a:pPr>
            <a:r>
              <a:rPr lang="en-US" sz="4500" b="1" u="sng" dirty="0">
                <a:solidFill>
                  <a:srgbClr val="91C35D">
                    <a:alpha val="100000"/>
                  </a:srgbClr>
                </a:solidFill>
                <a:latin typeface="Amatic SC"/>
              </a:rPr>
              <a:t>Take an Active Role </a:t>
            </a:r>
            <a:endParaRPr lang="en-US" sz="4500" b="1" i="0" u="sng" spc="0" dirty="0">
              <a:solidFill>
                <a:srgbClr val="91C35D">
                  <a:alpha val="100000"/>
                </a:srgbClr>
              </a:solidFill>
              <a:latin typeface="Amatic SC"/>
            </a:endParaRPr>
          </a:p>
        </p:txBody>
      </p:sp>
      <p:sp>
        <p:nvSpPr>
          <p:cNvPr id="13" name="TextBox 12">
            <a:extLst>
              <a:ext uri="{FF2B5EF4-FFF2-40B4-BE49-F238E27FC236}">
                <a16:creationId xmlns:a16="http://schemas.microsoft.com/office/drawing/2014/main" id="{2368319C-7BE8-516A-16EC-058E20F2E8BF}"/>
              </a:ext>
            </a:extLst>
          </p:cNvPr>
          <p:cNvSpPr txBox="1"/>
          <p:nvPr/>
        </p:nvSpPr>
        <p:spPr>
          <a:xfrm>
            <a:off x="773386" y="1199878"/>
            <a:ext cx="6111328" cy="1200329"/>
          </a:xfrm>
          <a:prstGeom prst="rect">
            <a:avLst/>
          </a:prstGeom>
          <a:noFill/>
        </p:spPr>
        <p:txBody>
          <a:bodyPr wrap="square">
            <a:spAutoFit/>
          </a:bodyPr>
          <a:lstStyle/>
          <a:p>
            <a:pPr algn="ctr"/>
            <a:r>
              <a:rPr lang="en-GB" b="0" i="0" dirty="0">
                <a:solidFill>
                  <a:srgbClr val="314C59"/>
                </a:solidFill>
                <a:effectLst/>
                <a:latin typeface="Muli" panose="020B0604020202020204" charset="0"/>
              </a:rPr>
              <a:t>Use the QR code on this slide to access resources on human and child rights and safeguarding. This will be useful if you are taking an active role in the ISO 20121 revision process</a:t>
            </a:r>
            <a:r>
              <a:rPr lang="en-GB" b="0" i="0" dirty="0">
                <a:solidFill>
                  <a:srgbClr val="314C59"/>
                </a:solidFill>
                <a:effectLst/>
                <a:latin typeface="Arial" panose="020B0604020202020204" pitchFamily="34" charset="0"/>
              </a:rPr>
              <a:t>.</a:t>
            </a:r>
            <a:endParaRPr lang="en-GB" dirty="0"/>
          </a:p>
        </p:txBody>
      </p:sp>
      <p:pic>
        <p:nvPicPr>
          <p:cNvPr id="23" name="Audio 22">
            <a:hlinkClick r:id="" action="ppaction://media"/>
            <a:extLst>
              <a:ext uri="{FF2B5EF4-FFF2-40B4-BE49-F238E27FC236}">
                <a16:creationId xmlns:a16="http://schemas.microsoft.com/office/drawing/2014/main" id="{96294B03-C28F-CC3B-CD49-1B7BB4F12C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4375" t="-81836" r="-184375" b="-81836"/>
          <a:stretch>
            <a:fillRect/>
          </a:stretch>
        </p:blipFill>
        <p:spPr>
          <a:xfrm>
            <a:off x="5715000" y="4643437"/>
            <a:ext cx="1905000" cy="1071563"/>
          </a:xfrm>
          <a:prstGeom prst="rect">
            <a:avLst/>
          </a:prstGeom>
        </p:spPr>
      </p:pic>
      <p:pic>
        <p:nvPicPr>
          <p:cNvPr id="17" name="Picture 16" descr="Qr code&#10;&#10;Description automatically generated">
            <a:extLst>
              <a:ext uri="{FF2B5EF4-FFF2-40B4-BE49-F238E27FC236}">
                <a16:creationId xmlns:a16="http://schemas.microsoft.com/office/drawing/2014/main" id="{EA7CEB57-812B-56AB-57A6-D312D51C60CF}"/>
              </a:ext>
            </a:extLst>
          </p:cNvPr>
          <p:cNvPicPr>
            <a:picLocks noChangeAspect="1"/>
          </p:cNvPicPr>
          <p:nvPr/>
        </p:nvPicPr>
        <p:blipFill>
          <a:blip r:embed="rId7"/>
          <a:stretch>
            <a:fillRect/>
          </a:stretch>
        </p:blipFill>
        <p:spPr>
          <a:xfrm>
            <a:off x="8374001" y="304640"/>
            <a:ext cx="3352960" cy="3352960"/>
          </a:xfrm>
          <a:prstGeom prst="rect">
            <a:avLst/>
          </a:prstGeom>
        </p:spPr>
      </p:pic>
      <p:pic>
        <p:nvPicPr>
          <p:cNvPr id="21" name="Picture 20" descr="Qr code&#10;&#10;Description automatically generated">
            <a:extLst>
              <a:ext uri="{FF2B5EF4-FFF2-40B4-BE49-F238E27FC236}">
                <a16:creationId xmlns:a16="http://schemas.microsoft.com/office/drawing/2014/main" id="{5097AA31-0D50-AC14-A0AF-43AD1C3F6E84}"/>
              </a:ext>
            </a:extLst>
          </p:cNvPr>
          <p:cNvPicPr>
            <a:picLocks noChangeAspect="1"/>
          </p:cNvPicPr>
          <p:nvPr/>
        </p:nvPicPr>
        <p:blipFill>
          <a:blip r:embed="rId8"/>
          <a:stretch>
            <a:fillRect/>
          </a:stretch>
        </p:blipFill>
        <p:spPr>
          <a:xfrm>
            <a:off x="2562036" y="2628290"/>
            <a:ext cx="2391151" cy="2391151"/>
          </a:xfrm>
          <a:prstGeom prst="rect">
            <a:avLst/>
          </a:prstGeom>
        </p:spPr>
      </p:pic>
      <p:pic>
        <p:nvPicPr>
          <p:cNvPr id="26" name="Picture 25" descr="Qr code&#10;&#10;Description automatically generated">
            <a:extLst>
              <a:ext uri="{FF2B5EF4-FFF2-40B4-BE49-F238E27FC236}">
                <a16:creationId xmlns:a16="http://schemas.microsoft.com/office/drawing/2014/main" id="{7BE4155D-D6FF-81FF-3B6F-2E138A0A3C97}"/>
              </a:ext>
            </a:extLst>
          </p:cNvPr>
          <p:cNvPicPr>
            <a:picLocks noChangeAspect="1"/>
          </p:cNvPicPr>
          <p:nvPr/>
        </p:nvPicPr>
        <p:blipFill>
          <a:blip r:embed="rId9"/>
          <a:stretch>
            <a:fillRect/>
          </a:stretch>
        </p:blipFill>
        <p:spPr>
          <a:xfrm>
            <a:off x="-4023906" y="-1365298"/>
            <a:ext cx="3741464" cy="3741464"/>
          </a:xfrm>
          <a:prstGeom prst="rect">
            <a:avLst/>
          </a:prstGeom>
        </p:spPr>
      </p:pic>
    </p:spTree>
    <p:extLst>
      <p:ext uri="{BB962C8B-B14F-4D97-AF65-F5344CB8AC3E}">
        <p14:creationId xmlns:p14="http://schemas.microsoft.com/office/powerpoint/2010/main" val="133897819"/>
      </p:ext>
    </p:extLst>
  </p:cSld>
  <p:clrMapOvr>
    <a:masterClrMapping/>
  </p:clrMapOvr>
  <mc:AlternateContent xmlns:mc="http://schemas.openxmlformats.org/markup-compatibility/2006" xmlns:p14="http://schemas.microsoft.com/office/powerpoint/2010/main">
    <mc:Choice Requires="p14">
      <p:transition spd="slow" p14:dur="2000" advTm="19043"/>
    </mc:Choice>
    <mc:Fallback xmlns="">
      <p:transition spd="slow" advTm="1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1467</Words>
  <Application>Microsoft Office PowerPoint</Application>
  <PresentationFormat>Custom</PresentationFormat>
  <Paragraphs>125</Paragraphs>
  <Slides>17</Slides>
  <Notes>2</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 Light</vt:lpstr>
      <vt:lpstr>Poppins</vt:lpstr>
      <vt:lpstr>Didact Gothic</vt:lpstr>
      <vt:lpstr>Calibri</vt:lpstr>
      <vt:lpstr>Arial</vt:lpstr>
      <vt:lpstr>Amatic SC</vt:lpstr>
      <vt:lpstr>Muli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Archie Sharpe</dc:creator>
  <cp:lastModifiedBy>Archie Sharpe</cp:lastModifiedBy>
  <cp:revision>5</cp:revision>
  <dcterms:created xsi:type="dcterms:W3CDTF">2023-01-09T10:59:39Z</dcterms:created>
  <dcterms:modified xsi:type="dcterms:W3CDTF">2023-02-18T11:33:40Z</dcterms:modified>
</cp:coreProperties>
</file>